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334" r:id="rId3"/>
    <p:sldId id="257" r:id="rId4"/>
    <p:sldId id="335" r:id="rId5"/>
    <p:sldId id="333" r:id="rId6"/>
    <p:sldId id="316" r:id="rId7"/>
    <p:sldId id="342" r:id="rId8"/>
    <p:sldId id="336" r:id="rId9"/>
    <p:sldId id="338" r:id="rId10"/>
    <p:sldId id="318" r:id="rId11"/>
    <p:sldId id="341" r:id="rId12"/>
    <p:sldId id="343" r:id="rId13"/>
    <p:sldId id="337" r:id="rId14"/>
  </p:sldIdLst>
  <p:sldSz cx="9144000" cy="5145088"/>
  <p:notesSz cx="6810375" cy="9942513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B4000C"/>
    <a:srgbClr val="5B9BD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0" autoAdjust="0"/>
    <p:restoredTop sz="58075" autoAdjust="0"/>
  </p:normalViewPr>
  <p:slideViewPr>
    <p:cSldViewPr snapToGrid="0">
      <p:cViewPr varScale="1">
        <p:scale>
          <a:sx n="85" d="100"/>
          <a:sy n="85" d="100"/>
        </p:scale>
        <p:origin x="-1644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7636" y="0"/>
            <a:ext cx="2951163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3CBABE-916E-4AAD-B057-5389DC7DF64C}" type="datetimeFigureOut">
              <a:rPr lang="nb-NO" smtClean="0"/>
              <a:pPr/>
              <a:t>28.02.2019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2650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1038" y="4784835"/>
            <a:ext cx="544830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7636" y="9443662"/>
            <a:ext cx="2951163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A1A9E-9E56-4094-AB2E-3DD200DFCBA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52991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6023006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10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569041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err="1"/>
              <a:t>Elvetun</a:t>
            </a:r>
            <a:r>
              <a:rPr lang="nb-NO" dirty="0"/>
              <a:t>: Uteområdet, </a:t>
            </a:r>
          </a:p>
          <a:p>
            <a:endParaRPr lang="nb-NO" dirty="0"/>
          </a:p>
          <a:p>
            <a:r>
              <a:rPr lang="nb-NO" dirty="0"/>
              <a:t>innholdet (kommunen tar over driften av åpent hus), samarbeid med forandringshuset om tilbudene høsten 2019</a:t>
            </a:r>
          </a:p>
          <a:p>
            <a:endParaRPr lang="nb-NO" dirty="0"/>
          </a:p>
          <a:p>
            <a:r>
              <a:rPr lang="nb-NO" dirty="0"/>
              <a:t>Husvertrolle fra høsten 2019: en brobygger mellom skolene i området og kulturaktivitetene, veiviser til området vårt, en trygg og kjent voksen som kan delta på FAU møtet og sitte i førersetet for utviklingen av </a:t>
            </a:r>
            <a:r>
              <a:rPr lang="nb-NO" dirty="0" err="1"/>
              <a:t>Elvetuns</a:t>
            </a:r>
            <a:r>
              <a:rPr lang="nb-NO" dirty="0"/>
              <a:t> innhold. </a:t>
            </a:r>
          </a:p>
          <a:p>
            <a:endParaRPr lang="nb-NO" dirty="0"/>
          </a:p>
          <a:p>
            <a:r>
              <a:rPr lang="nb-NO" dirty="0"/>
              <a:t>Valgfag Sandgotna har </a:t>
            </a:r>
            <a:r>
              <a:rPr lang="nb-NO" dirty="0" err="1"/>
              <a:t>Elvetun</a:t>
            </a:r>
            <a:r>
              <a:rPr lang="nb-NO" dirty="0"/>
              <a:t> som tema. De vil arrangere filmkveld for ungdom og gjøre det finere inne (male).</a:t>
            </a:r>
          </a:p>
          <a:p>
            <a:endParaRPr lang="nb-NO" dirty="0"/>
          </a:p>
          <a:p>
            <a:r>
              <a:rPr lang="nb-NO" dirty="0"/>
              <a:t>Biblioteket holder på å gjøre om lesesalen til et kreativt verksted som vil bli et tilbud til mellomtrinnet på skolene, og en etter skoletid </a:t>
            </a:r>
            <a:r>
              <a:rPr lang="nb-NO" dirty="0" err="1"/>
              <a:t>aktivtet</a:t>
            </a:r>
            <a:r>
              <a:rPr lang="nb-NO" dirty="0"/>
              <a:t> fro de som vil. De planlegger også et tilbud for foreldre i </a:t>
            </a:r>
            <a:r>
              <a:rPr lang="nb-NO" dirty="0" err="1"/>
              <a:t>foredrepermisjon</a:t>
            </a:r>
            <a:r>
              <a:rPr lang="nb-NO" dirty="0"/>
              <a:t>. </a:t>
            </a:r>
          </a:p>
          <a:p>
            <a:endParaRPr lang="nb-NO" dirty="0"/>
          </a:p>
          <a:p>
            <a:r>
              <a:rPr lang="nb-NO" dirty="0"/>
              <a:t>Siri Breistein: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11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0440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5652613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13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9537084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354228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603663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4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332446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3961764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baseline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2A2885-2FB3-447E-84A6-CDECC93DAE0B}" type="slidenum">
              <a:rPr lang="nb-NO" smtClean="0"/>
              <a:pPr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2548158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2A35E87-A341-4225-94BA-4DC43A706CBD}" type="slidenum">
              <a:rPr lang="nb-NO" smtClean="0"/>
              <a:pPr>
                <a:defRPr/>
              </a:pPr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67325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8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52153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Seminar med skolene på fredag for å se nærmere på hva områdesatsingen kan bidra med konkret for å påvirke levekårsindikatorene, for eksempel frafall i skolen etc.  Det skal lages en pilot på det og er ønskelig med start fra høsten, men det kommer jo an på hva man finner ut er «de gode grepene»</a:t>
            </a:r>
          </a:p>
          <a:p>
            <a:endParaRPr lang="nb-NO" dirty="0"/>
          </a:p>
          <a:p>
            <a:r>
              <a:rPr lang="nb-NO" dirty="0"/>
              <a:t>Planarbeid: </a:t>
            </a:r>
            <a:r>
              <a:rPr lang="nb-NO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Dette har som mål å foreslå overordnete plangrep med fortetting i Loddefjord, med målsettinger om </a:t>
            </a:r>
            <a:r>
              <a:rPr lang="nb-NO" sz="9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gåbyen</a:t>
            </a:r>
            <a:r>
              <a:rPr lang="nb-NO" sz="9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sentrumsutvikling, bomiljø og integrere gode løsninger for kollektiv, sykkel, energi mm. Fagetaten har levert et fagnotat med sikte på en oppstartsak i Byrådet.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6A1A9E-9E56-4094-AB2E-3DD200DFCBAC}" type="slidenum">
              <a:rPr lang="nb-NO" smtClean="0"/>
              <a:pPr/>
              <a:t>9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024218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 1"/>
          <p:cNvSpPr>
            <a:spLocks noGrp="1"/>
          </p:cNvSpPr>
          <p:nvPr>
            <p:ph type="ctrTitle"/>
          </p:nvPr>
        </p:nvSpPr>
        <p:spPr>
          <a:xfrm>
            <a:off x="2003079" y="3456043"/>
            <a:ext cx="5137842" cy="180049"/>
          </a:xfrm>
        </p:spPr>
        <p:txBody>
          <a:bodyPr lIns="0" tIns="0" rIns="0" bIns="0" anchor="b">
            <a:spAutoFit/>
          </a:bodyPr>
          <a:lstStyle>
            <a:lvl1pPr algn="ctr">
              <a:defRPr sz="1300" cap="all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3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003079" y="3627510"/>
            <a:ext cx="5137842" cy="20005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ctr">
              <a:defRPr sz="1300" b="1">
                <a:solidFill>
                  <a:schemeClr val="tx1"/>
                </a:solidFill>
                <a:latin typeface="+mj-lt"/>
              </a:defRPr>
            </a:lvl1pPr>
          </a:lstStyle>
          <a:p>
            <a:fld id="{CC918E41-4448-4E79-865F-42013EA6E1CC}" type="datetime1">
              <a:rPr lang="nb-NO" smtClean="0"/>
              <a:pPr/>
              <a:t>28.02.2019</a:t>
            </a:fld>
            <a:endParaRPr lang="nb-NO" dirty="0"/>
          </a:p>
        </p:txBody>
      </p:sp>
      <p:pic>
        <p:nvPicPr>
          <p:cNvPr id="14" name="Bild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45000" y="584554"/>
            <a:ext cx="1854000" cy="2309508"/>
          </a:xfrm>
          <a:prstGeom prst="rect">
            <a:avLst/>
          </a:prstGeom>
        </p:spPr>
      </p:pic>
      <p:sp>
        <p:nvSpPr>
          <p:cNvPr id="15" name="Rektangel 14"/>
          <p:cNvSpPr/>
          <p:nvPr userDrawn="1"/>
        </p:nvSpPr>
        <p:spPr>
          <a:xfrm>
            <a:off x="0" y="4864253"/>
            <a:ext cx="9144000" cy="28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sz="1000" cap="all" baseline="0" dirty="0">
                <a:solidFill>
                  <a:schemeClr val="bg1"/>
                </a:solidFill>
              </a:rPr>
              <a:t>KOMPETENT     |     ÅPEN     |     PÅLITELIG     |     SAMFUNNSENGASJERT</a:t>
            </a:r>
          </a:p>
        </p:txBody>
      </p:sp>
    </p:spTree>
    <p:extLst>
      <p:ext uri="{BB962C8B-B14F-4D97-AF65-F5344CB8AC3E}">
        <p14:creationId xmlns:p14="http://schemas.microsoft.com/office/powerpoint/2010/main" xmlns="" val="3652227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904162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78" y="1376493"/>
            <a:ext cx="5148643" cy="828104"/>
          </a:xfrm>
        </p:spPr>
        <p:txBody>
          <a:bodyPr anchor="ctr"/>
          <a:lstStyle>
            <a:lvl1pPr algn="ctr">
              <a:defRPr sz="2600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997678" y="2386299"/>
            <a:ext cx="5148643" cy="828104"/>
          </a:xfrm>
        </p:spPr>
        <p:txBody>
          <a:bodyPr anchor="ctr">
            <a:noAutofit/>
          </a:bodyPr>
          <a:lstStyle>
            <a:lvl1pPr marL="0" indent="0" algn="ctr">
              <a:buNone/>
              <a:defRPr sz="17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xmlns="" val="184655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639579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4021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3888" y="3443160"/>
            <a:ext cx="7886700" cy="1125488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803204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6286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29150" y="1369642"/>
            <a:ext cx="3886200" cy="304238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4046789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0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11" name="Plassholder for innhold 2"/>
          <p:cNvSpPr>
            <a:spLocks noGrp="1"/>
          </p:cNvSpPr>
          <p:nvPr>
            <p:ph sz="half" idx="13"/>
          </p:nvPr>
        </p:nvSpPr>
        <p:spPr>
          <a:xfrm>
            <a:off x="6286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12" name="Plassholder for tekst 2"/>
          <p:cNvSpPr>
            <a:spLocks noGrp="1"/>
          </p:cNvSpPr>
          <p:nvPr>
            <p:ph type="body" idx="14"/>
          </p:nvPr>
        </p:nvSpPr>
        <p:spPr>
          <a:xfrm>
            <a:off x="4629150" y="1369642"/>
            <a:ext cx="3886200" cy="601190"/>
          </a:xfrm>
        </p:spPr>
        <p:txBody>
          <a:bodyPr anchor="t">
            <a:noAutofit/>
          </a:bodyPr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13" name="Plassholder for innhold 2"/>
          <p:cNvSpPr>
            <a:spLocks noGrp="1"/>
          </p:cNvSpPr>
          <p:nvPr>
            <p:ph sz="half" idx="15"/>
          </p:nvPr>
        </p:nvSpPr>
        <p:spPr>
          <a:xfrm>
            <a:off x="4629150" y="1970832"/>
            <a:ext cx="3886200" cy="2441189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3775116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2436915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6859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20052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887391" y="740798"/>
            <a:ext cx="4629150" cy="365634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1" y="1543526"/>
            <a:ext cx="2949178" cy="2859574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137858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0824" y="4615777"/>
            <a:ext cx="935447" cy="352844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28650" y="1369643"/>
            <a:ext cx="7886700" cy="30427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23963" y="4764987"/>
            <a:ext cx="4891087" cy="138542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457950" y="4764987"/>
            <a:ext cx="2057400" cy="138542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35E025E5-F4E9-4572-B8CF-5901727261FC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xmlns="" val="3812354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www.bergen.kommune.no/hvaskjer/tema/omradesatsing" TargetMode="External"/><Relationship Id="rId4" Type="http://schemas.openxmlformats.org/officeDocument/2006/relationships/hyperlink" Target="mailto:Cecilie.Krohn@bergen.kommune.no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ctrTitle"/>
          </p:nvPr>
        </p:nvSpPr>
        <p:spPr>
          <a:xfrm>
            <a:off x="717550" y="3248963"/>
            <a:ext cx="7708900" cy="429348"/>
          </a:xfrm>
        </p:spPr>
        <p:txBody>
          <a:bodyPr/>
          <a:lstStyle/>
          <a:p>
            <a:r>
              <a:rPr lang="nb-NO" dirty="0"/>
              <a:t/>
            </a:r>
            <a:br>
              <a:rPr lang="nb-NO" dirty="0"/>
            </a:br>
            <a:r>
              <a:rPr lang="nb-NO" sz="1800" dirty="0"/>
              <a:t>Forprosjekt: områdesatsing olsvik og Loddefjord</a:t>
            </a:r>
          </a:p>
        </p:txBody>
      </p:sp>
      <p:sp>
        <p:nvSpPr>
          <p:cNvPr id="6" name="Undertittel 2">
            <a:extLst>
              <a:ext uri="{FF2B5EF4-FFF2-40B4-BE49-F238E27FC236}">
                <a16:creationId xmlns:a16="http://schemas.microsoft.com/office/drawing/2014/main" xmlns="" id="{185C25AA-0D65-44FA-8122-1FAC7ACBC66D}"/>
              </a:ext>
            </a:extLst>
          </p:cNvPr>
          <p:cNvSpPr txBox="1">
            <a:spLocks/>
          </p:cNvSpPr>
          <p:nvPr/>
        </p:nvSpPr>
        <p:spPr>
          <a:xfrm>
            <a:off x="2162859" y="3999118"/>
            <a:ext cx="5148643" cy="356982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nb-NO" sz="1400" dirty="0"/>
              <a:t>CECILIE KROHN, OMRÅDEKOORDINATOR </a:t>
            </a:r>
          </a:p>
        </p:txBody>
      </p:sp>
    </p:spTree>
    <p:extLst>
      <p:ext uri="{BB962C8B-B14F-4D97-AF65-F5344CB8AC3E}">
        <p14:creationId xmlns:p14="http://schemas.microsoft.com/office/powerpoint/2010/main" xmlns="" val="36241599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9841" y="343006"/>
            <a:ext cx="2949178" cy="1092687"/>
          </a:xfrm>
        </p:spPr>
        <p:txBody>
          <a:bodyPr/>
          <a:lstStyle/>
          <a:p>
            <a:r>
              <a:rPr lang="nb-NO" dirty="0" err="1"/>
              <a:t>Elvetun</a:t>
            </a:r>
            <a:r>
              <a:rPr lang="nb-NO" dirty="0"/>
              <a:t> ungdom- og kulturhus</a:t>
            </a:r>
          </a:p>
        </p:txBody>
      </p:sp>
      <p:pic>
        <p:nvPicPr>
          <p:cNvPr id="5" name="Picture 3" descr="\\adm.bgo\BK\Felles\Byraadsavdelingene\Byrådsavdeling for sosial bolig og områdesatsing\Felles\Områdesatsing\Olsvik_Loddefjord\Barnetråkk 2018\Loddefjord 6.trinn\bilder\Gruppe Loddefjord Emilie\IMG_016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18" r="2518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ssholder for tekst 2"/>
          <p:cNvSpPr>
            <a:spLocks noGrp="1"/>
          </p:cNvSpPr>
          <p:nvPr>
            <p:ph type="body" sz="half" idx="2"/>
          </p:nvPr>
        </p:nvSpPr>
        <p:spPr>
          <a:xfrm>
            <a:off x="629841" y="1623700"/>
            <a:ext cx="2949178" cy="2779399"/>
          </a:xfrm>
        </p:spPr>
        <p:txBody>
          <a:bodyPr>
            <a:normAutofit fontScale="92500" lnSpcReduction="20000"/>
          </a:bodyPr>
          <a:lstStyle/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Kunne fått inn mere lys og gjort stedet mere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dirty="0"/>
              <a:t>   velkommen. Skummelt å gå her.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dirty="0"/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Farlig ungdom/fylliker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dirty="0"/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Skate og være der, GG Bergen, spillhus, filmkurs</a:t>
            </a:r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Mange aktivitetsmuligheter med et sosialt miljø</a:t>
            </a:r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 err="1"/>
              <a:t>Elvatun</a:t>
            </a:r>
            <a:r>
              <a:rPr lang="nb-NO" dirty="0"/>
              <a:t> kan bli finere </a:t>
            </a:r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Basketballbanen må forbedres, ryddes rundt om i området </a:t>
            </a:r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dirty="0"/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Det må bli finere her og mindre narkomaner.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dirty="0"/>
          </a:p>
          <a:p>
            <a:pPr marL="128622" indent="-128622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dirty="0"/>
              <a:t>Barneleker og bak huset kan det være leker til de mindre barna og litt dugnad bak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xmlns="" val="2574375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498397" y="372824"/>
            <a:ext cx="4518629" cy="650907"/>
          </a:xfrm>
        </p:spPr>
        <p:txBody>
          <a:bodyPr/>
          <a:lstStyle/>
          <a:p>
            <a:pPr algn="ctr"/>
            <a:r>
              <a:rPr lang="nb-NO" dirty="0"/>
              <a:t>Vi er i gang!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29840" y="1053548"/>
            <a:ext cx="3610466" cy="3718716"/>
          </a:xfrm>
        </p:spPr>
        <p:txBody>
          <a:bodyPr>
            <a:noAutofit/>
          </a:bodyPr>
          <a:lstStyle/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Beskjæring og fjerning av kratt og trær 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Oppgradering uteområdet </a:t>
            </a:r>
          </a:p>
          <a:p>
            <a:pPr lvl="2">
              <a:lnSpc>
                <a:spcPct val="100000"/>
              </a:lnSpc>
              <a:spcBef>
                <a:spcPts val="0"/>
              </a:spcBef>
            </a:pPr>
            <a:r>
              <a:rPr lang="nb-NO" sz="1200" dirty="0"/>
              <a:t>-</a:t>
            </a:r>
            <a:r>
              <a:rPr lang="nb-NO" sz="1200" dirty="0" err="1"/>
              <a:t>Innspillsprosess</a:t>
            </a:r>
            <a:r>
              <a:rPr lang="nb-NO" sz="1200" dirty="0"/>
              <a:t> i regi av elevrådet Sandgotna</a:t>
            </a:r>
            <a:endParaRPr lang="nb-NO" sz="1200" u="sng" dirty="0"/>
          </a:p>
          <a:p>
            <a:pPr lvl="2">
              <a:lnSpc>
                <a:spcPct val="100000"/>
              </a:lnSpc>
              <a:spcBef>
                <a:spcPts val="0"/>
              </a:spcBef>
              <a:tabLst>
                <a:tab pos="446088" algn="l"/>
              </a:tabLst>
            </a:pPr>
            <a:r>
              <a:rPr lang="nb-NO" sz="1200" dirty="0"/>
              <a:t>- Elever ved Sandgotna, og representanter fra Vadmyra og Loddefjord skoler deltar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Timeplan høst 2019 (Åpent Hus)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«Valgfag </a:t>
            </a:r>
            <a:r>
              <a:rPr lang="nb-NO" sz="1600" dirty="0" err="1"/>
              <a:t>Elvetun</a:t>
            </a:r>
            <a:r>
              <a:rPr lang="nb-NO" sz="1600" dirty="0"/>
              <a:t>»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Husvert fra høsten 2019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nb-NO" sz="1600" dirty="0"/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nb-NO" sz="1600" dirty="0"/>
              <a:t>Nabolagsmiddager </a:t>
            </a:r>
          </a:p>
          <a:p>
            <a:endParaRPr lang="nb-NO" sz="16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1330" y="1132754"/>
            <a:ext cx="3825672" cy="327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144602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F76E834D-CC44-4E46-91D0-9C67DA59B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Folkemøte i Olsvik 6.mars 18.00-20.00, Olsvik skole</a:t>
            </a:r>
          </a:p>
        </p:txBody>
      </p:sp>
      <p:sp>
        <p:nvSpPr>
          <p:cNvPr id="5" name="Plassholder for innhold 4">
            <a:extLst>
              <a:ext uri="{FF2B5EF4-FFF2-40B4-BE49-F238E27FC236}">
                <a16:creationId xmlns:a16="http://schemas.microsoft.com/office/drawing/2014/main" xmlns="" id="{53F46FC8-DA13-481F-85E9-EA924FD001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04048"/>
            <a:ext cx="7886700" cy="3408296"/>
          </a:xfrm>
        </p:spPr>
        <p:txBody>
          <a:bodyPr>
            <a:noAutofit/>
          </a:bodyPr>
          <a:lstStyle/>
          <a:p>
            <a:endParaRPr lang="nb-NO" sz="1400" dirty="0"/>
          </a:p>
          <a:p>
            <a:r>
              <a:rPr lang="nb-NO" sz="1400" b="1" dirty="0"/>
              <a:t>Hva innebærer Områdesatsing?</a:t>
            </a:r>
            <a:r>
              <a:rPr lang="nb-NO" sz="1400" dirty="0"/>
              <a:t>  Byråd for sosial, bolig og inkludering, Erlend Horn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sz="1400" b="1" dirty="0"/>
              <a:t>Oppvekst og utdanning</a:t>
            </a:r>
            <a:r>
              <a:rPr lang="nb-NO" sz="1400" dirty="0"/>
              <a:t>.  Byråd for barnehage, skole og idrett, Roger Valhammer 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sz="1400" b="1" dirty="0"/>
              <a:t>Barn og unges nærmiljø: Barnetråkk i Olsvik. </a:t>
            </a:r>
            <a:r>
              <a:rPr lang="nb-NO" sz="1400" dirty="0"/>
              <a:t>Planlegger, Plan- og bygningsetaten Ingunn Renolen</a:t>
            </a:r>
          </a:p>
          <a:p>
            <a:pPr marL="0" indent="0">
              <a:buNone/>
            </a:pPr>
            <a:endParaRPr lang="nb-NO" sz="1400" dirty="0"/>
          </a:p>
          <a:p>
            <a:r>
              <a:rPr lang="nb-NO" sz="1400" b="1" dirty="0"/>
              <a:t>Kultur og frivillighet i Olsvik. </a:t>
            </a:r>
            <a:r>
              <a:rPr lang="nn-NO" sz="1400" dirty="0" err="1"/>
              <a:t>Rådgiver</a:t>
            </a:r>
            <a:r>
              <a:rPr lang="nn-NO" sz="1400" dirty="0"/>
              <a:t>, Fagavdeling for kunst og kulturutvikling, </a:t>
            </a:r>
            <a:r>
              <a:rPr lang="nb-NO" sz="1400" dirty="0"/>
              <a:t>Ann-Kristin Seljestokken</a:t>
            </a:r>
          </a:p>
          <a:p>
            <a:endParaRPr lang="nb-NO" sz="1400" dirty="0"/>
          </a:p>
          <a:p>
            <a:r>
              <a:rPr lang="nb-NO" sz="1400" b="1" dirty="0"/>
              <a:t>Forprosjekt områdesatsing og veien videre. </a:t>
            </a:r>
            <a:r>
              <a:rPr lang="nb-NO" sz="1400" dirty="0"/>
              <a:t>Koordinator områdesatsing Loddefjord og Olsvik, Cecilie Krohn </a:t>
            </a:r>
          </a:p>
          <a:p>
            <a:pPr marL="0" indent="0">
              <a:buNone/>
            </a:pPr>
            <a:endParaRPr lang="nb-NO" sz="1400" dirty="0"/>
          </a:p>
          <a:p>
            <a:pPr marL="0" indent="0">
              <a:buNone/>
            </a:pP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xmlns="" val="11746030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4AF5B9C7-77DE-4F0C-9DD3-4E85B0DC2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Kontaktinformasjon  </a:t>
            </a:r>
          </a:p>
        </p:txBody>
      </p:sp>
      <p:pic>
        <p:nvPicPr>
          <p:cNvPr id="5" name="Plassholder for innhold 4" descr="Et bilde som inneholder vegg, person, innendørs, kvinne&#10;&#10;Beskrivelse som er generert med svært høy visshet">
            <a:extLst>
              <a:ext uri="{FF2B5EF4-FFF2-40B4-BE49-F238E27FC236}">
                <a16:creationId xmlns:a16="http://schemas.microsoft.com/office/drawing/2014/main" xmlns="" id="{ECF81149-332D-497C-A34F-FE74DDBC72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81772" y="1261870"/>
            <a:ext cx="3258881" cy="1955329"/>
          </a:xfrm>
        </p:spPr>
      </p:pic>
      <p:sp>
        <p:nvSpPr>
          <p:cNvPr id="6" name="Rektangel 5">
            <a:extLst>
              <a:ext uri="{FF2B5EF4-FFF2-40B4-BE49-F238E27FC236}">
                <a16:creationId xmlns:a16="http://schemas.microsoft.com/office/drawing/2014/main" xmlns="" id="{03FDC22B-6073-4DBE-858E-564674B5A506}"/>
              </a:ext>
            </a:extLst>
          </p:cNvPr>
          <p:cNvSpPr/>
          <p:nvPr/>
        </p:nvSpPr>
        <p:spPr>
          <a:xfrm>
            <a:off x="393404" y="1442624"/>
            <a:ext cx="477077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dirty="0">
                <a:solidFill>
                  <a:srgbClr val="333333"/>
                </a:solidFill>
                <a:latin typeface="Source Sans Pro"/>
              </a:rPr>
              <a:t>Cecilie Krohn, områdekoordinator </a:t>
            </a:r>
          </a:p>
          <a:p>
            <a:endParaRPr lang="nb-NO" dirty="0">
              <a:solidFill>
                <a:srgbClr val="333333"/>
              </a:solidFill>
              <a:latin typeface="Source Sans Pro"/>
            </a:endParaRPr>
          </a:p>
          <a:p>
            <a:r>
              <a:rPr lang="nb-NO" dirty="0">
                <a:solidFill>
                  <a:srgbClr val="333333"/>
                </a:solidFill>
                <a:latin typeface="Source Sans Pro"/>
              </a:rPr>
              <a:t>telefon 40814796</a:t>
            </a:r>
          </a:p>
          <a:p>
            <a:endParaRPr lang="nb-NO" dirty="0">
              <a:solidFill>
                <a:srgbClr val="333333"/>
              </a:solidFill>
              <a:latin typeface="Source Sans Pro"/>
            </a:endParaRPr>
          </a:p>
          <a:p>
            <a:r>
              <a:rPr lang="nb-NO" dirty="0">
                <a:solidFill>
                  <a:srgbClr val="333333"/>
                </a:solidFill>
                <a:latin typeface="Source Sans Pro"/>
              </a:rPr>
              <a:t>e-post: </a:t>
            </a:r>
            <a:r>
              <a:rPr lang="nb-NO" u="sng" dirty="0">
                <a:solidFill>
                  <a:srgbClr val="3B65A3"/>
                </a:solidFill>
                <a:latin typeface="&amp;quot"/>
                <a:hlinkClick r:id="rId4"/>
              </a:rPr>
              <a:t>Cecilie.Krohn@bergen.kommune.no</a:t>
            </a:r>
            <a:endParaRPr lang="nb-NO" u="sng" dirty="0">
              <a:solidFill>
                <a:srgbClr val="333333"/>
              </a:solidFill>
              <a:latin typeface="Source Sans Pro"/>
            </a:endParaRPr>
          </a:p>
          <a:p>
            <a:endParaRPr lang="nb-NO" dirty="0">
              <a:solidFill>
                <a:srgbClr val="333333"/>
              </a:solidFill>
              <a:latin typeface="Source Sans Pro"/>
            </a:endParaRPr>
          </a:p>
          <a:p>
            <a:r>
              <a:rPr lang="nb-NO" dirty="0">
                <a:solidFill>
                  <a:srgbClr val="333333"/>
                </a:solidFill>
                <a:latin typeface="Source Sans Pro"/>
                <a:hlinkClick r:id="rId5"/>
              </a:rPr>
              <a:t>www.bergen.kommune.no/hvaskjer/tema/omradesatsing</a:t>
            </a:r>
            <a:endParaRPr lang="nb-NO" dirty="0">
              <a:solidFill>
                <a:srgbClr val="333333"/>
              </a:solidFill>
              <a:latin typeface="Source Sans Pro"/>
            </a:endParaRPr>
          </a:p>
          <a:p>
            <a:r>
              <a:rPr lang="nb-NO" dirty="0">
                <a:solidFill>
                  <a:srgbClr val="333333"/>
                </a:solidFill>
                <a:latin typeface="Source Sans Pro"/>
              </a:rPr>
              <a:t> </a:t>
            </a:r>
            <a:endParaRPr lang="nb-NO" dirty="0"/>
          </a:p>
        </p:txBody>
      </p:sp>
      <p:sp>
        <p:nvSpPr>
          <p:cNvPr id="7" name="Tittel 1">
            <a:extLst>
              <a:ext uri="{FF2B5EF4-FFF2-40B4-BE49-F238E27FC236}">
                <a16:creationId xmlns:a16="http://schemas.microsoft.com/office/drawing/2014/main" xmlns="" id="{62A68595-1750-42E0-9B3D-64B199117883}"/>
              </a:ext>
            </a:extLst>
          </p:cNvPr>
          <p:cNvSpPr txBox="1">
            <a:spLocks/>
          </p:cNvSpPr>
          <p:nvPr/>
        </p:nvSpPr>
        <p:spPr>
          <a:xfrm>
            <a:off x="942975" y="3771713"/>
            <a:ext cx="7886700" cy="82810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b-NO" dirty="0"/>
              <a:t>Takk for oppmerksomheten!</a:t>
            </a:r>
          </a:p>
        </p:txBody>
      </p:sp>
    </p:spTree>
    <p:extLst>
      <p:ext uri="{BB962C8B-B14F-4D97-AF65-F5344CB8AC3E}">
        <p14:creationId xmlns:p14="http://schemas.microsoft.com/office/powerpoint/2010/main" xmlns="" val="2069034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93CEEBF-DA8A-4636-B82A-F61C4C24C8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678" y="779593"/>
            <a:ext cx="5148643" cy="828104"/>
          </a:xfrm>
        </p:spPr>
        <p:txBody>
          <a:bodyPr/>
          <a:lstStyle/>
          <a:p>
            <a:pPr algn="l"/>
            <a:r>
              <a:rPr lang="nb-NO" dirty="0"/>
              <a:t>Milepæler i forprosjektet 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1652DA0C-D126-4D79-94AA-FE51AFC2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7678" y="1765300"/>
            <a:ext cx="5148643" cy="2057399"/>
          </a:xfrm>
        </p:spPr>
        <p:txBody>
          <a:bodyPr/>
          <a:lstStyle/>
          <a:p>
            <a:pPr marL="342900" indent="-342900" algn="l">
              <a:buFont typeface="+mj-lt"/>
              <a:buAutoNum type="arabicPeriod"/>
            </a:pPr>
            <a:r>
              <a:rPr lang="nb-NO" dirty="0"/>
              <a:t>Innbyggerundersøkelse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dirty="0"/>
              <a:t>Barnetråkk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dirty="0"/>
              <a:t>Kvalitative intervju</a:t>
            </a:r>
          </a:p>
          <a:p>
            <a:pPr marL="342900" indent="-342900" algn="l">
              <a:buFont typeface="+mj-lt"/>
              <a:buAutoNum type="arabicPeriod"/>
            </a:pPr>
            <a:r>
              <a:rPr lang="nb-NO" dirty="0"/>
              <a:t>Befaringer, møter, annet…</a:t>
            </a:r>
          </a:p>
        </p:txBody>
      </p:sp>
    </p:spTree>
    <p:extLst>
      <p:ext uri="{BB962C8B-B14F-4D97-AF65-F5344CB8AC3E}">
        <p14:creationId xmlns:p14="http://schemas.microsoft.com/office/powerpoint/2010/main" xmlns="" val="2909849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Et bilde som inneholder fjell, himmel, utendørs, natur&#10;&#10;Beskrivelse som er generert med svært høy visshet">
            <a:extLst>
              <a:ext uri="{FF2B5EF4-FFF2-40B4-BE49-F238E27FC236}">
                <a16:creationId xmlns:a16="http://schemas.microsoft.com/office/drawing/2014/main" xmlns="" id="{C1B3D13B-AC1A-4E39-8076-E17F84191C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73501" y="1230034"/>
            <a:ext cx="4825266" cy="3210799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997677" y="142729"/>
            <a:ext cx="5148643" cy="828104"/>
          </a:xfrm>
        </p:spPr>
        <p:txBody>
          <a:bodyPr/>
          <a:lstStyle/>
          <a:p>
            <a:r>
              <a:rPr lang="nb-NO" dirty="0"/>
              <a:t>Innbyggerundersøkelsen</a:t>
            </a:r>
          </a:p>
        </p:txBody>
      </p:sp>
      <p:sp>
        <p:nvSpPr>
          <p:cNvPr id="6" name="Undertittel 5">
            <a:extLst>
              <a:ext uri="{FF2B5EF4-FFF2-40B4-BE49-F238E27FC236}">
                <a16:creationId xmlns:a16="http://schemas.microsoft.com/office/drawing/2014/main" xmlns="" id="{502FDFB2-0844-4CF9-A38A-3A829E7857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903" y="1230034"/>
            <a:ext cx="2933698" cy="3210799"/>
          </a:xfrm>
        </p:spPr>
        <p:txBody>
          <a:bodyPr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b-NO" sz="2400" dirty="0"/>
              <a:t>Trygghet</a:t>
            </a:r>
          </a:p>
          <a:p>
            <a:pPr algn="just"/>
            <a:endParaRPr lang="nb-NO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b-NO" sz="2400" dirty="0"/>
              <a:t>Tilhørighet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nb-NO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nb-NO" sz="2400" dirty="0"/>
              <a:t>Trivsel </a:t>
            </a:r>
          </a:p>
        </p:txBody>
      </p:sp>
    </p:spTree>
    <p:extLst>
      <p:ext uri="{BB962C8B-B14F-4D97-AF65-F5344CB8AC3E}">
        <p14:creationId xmlns:p14="http://schemas.microsoft.com/office/powerpoint/2010/main" xmlns="" val="1420415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221DD50-4279-4DD7-A0B3-E2BE574890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97678" y="462093"/>
            <a:ext cx="5148643" cy="828104"/>
          </a:xfrm>
        </p:spPr>
        <p:txBody>
          <a:bodyPr/>
          <a:lstStyle/>
          <a:p>
            <a:r>
              <a:rPr lang="nb-NO" dirty="0"/>
              <a:t>Innbyggerundersøkelsen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xmlns="" id="{E347CD77-C15E-43F0-A1B2-3680EED7F5D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7284" y="1120095"/>
            <a:ext cx="2903615" cy="3721100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</p:pic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5DE153BD-7748-4D1D-838A-D6AE42DEAA68}"/>
              </a:ext>
            </a:extLst>
          </p:cNvPr>
          <p:cNvSpPr txBox="1"/>
          <p:nvPr/>
        </p:nvSpPr>
        <p:spPr>
          <a:xfrm>
            <a:off x="1181100" y="1418838"/>
            <a:ext cx="3949700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/>
              <a:t>Forhold for syklister </a:t>
            </a:r>
          </a:p>
          <a:p>
            <a:endParaRPr lang="nb-NO" sz="2000" dirty="0"/>
          </a:p>
          <a:p>
            <a:r>
              <a:rPr lang="nb-NO" sz="2000" dirty="0"/>
              <a:t>Muligheter for å engasjere seg i kultur,- fritids,- og aktivitetstilbud </a:t>
            </a:r>
          </a:p>
          <a:p>
            <a:endParaRPr lang="nb-NO" sz="2000" dirty="0"/>
          </a:p>
          <a:p>
            <a:r>
              <a:rPr lang="nb-NO" sz="2000" dirty="0"/>
              <a:t>Informasjon om slike tilbud </a:t>
            </a:r>
          </a:p>
          <a:p>
            <a:endParaRPr lang="nb-NO" sz="2000" dirty="0"/>
          </a:p>
          <a:p>
            <a:r>
              <a:rPr lang="nb-NO" sz="2000" dirty="0"/>
              <a:t>Sosiale møteplasser </a:t>
            </a:r>
          </a:p>
          <a:p>
            <a:endParaRPr lang="nb-NO" dirty="0"/>
          </a:p>
          <a:p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600127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xmlns="" id="{4458AD21-8845-4098-93F3-59A5B7E04F1F}"/>
              </a:ext>
            </a:extLst>
          </p:cNvPr>
          <p:cNvSpPr/>
          <p:nvPr/>
        </p:nvSpPr>
        <p:spPr>
          <a:xfrm>
            <a:off x="457199" y="1513978"/>
            <a:ext cx="400841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altLang="nb-NO" sz="1400" dirty="0"/>
              <a:t>Kommunens metode for kartlegging av barn og unges bruk av uteområder.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altLang="nb-NO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altLang="nb-NO" sz="14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altLang="nb-NO" sz="1400" dirty="0"/>
              <a:t>I </a:t>
            </a:r>
            <a:r>
              <a:rPr lang="nb-NO" altLang="nb-NO" sz="1400" dirty="0">
                <a:cs typeface="Arial" charset="0"/>
              </a:rPr>
              <a:t>Bergen deltar 6.klasse og 9.klasse.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altLang="nb-NO" sz="1400" dirty="0"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altLang="nb-NO" sz="1400" dirty="0"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nb-NO" altLang="nb-NO" sz="1400" dirty="0">
                <a:cs typeface="Arial" charset="0"/>
              </a:rPr>
              <a:t>Loddefjord, Vadmyra og </a:t>
            </a:r>
            <a:r>
              <a:rPr lang="nb-NO" altLang="nb-NO" sz="1400" dirty="0" err="1">
                <a:cs typeface="Arial" charset="0"/>
              </a:rPr>
              <a:t>Sandgotna</a:t>
            </a:r>
            <a:r>
              <a:rPr lang="nb-NO" altLang="nb-NO" sz="1400" dirty="0">
                <a:cs typeface="Arial" charset="0"/>
              </a:rPr>
              <a:t> skoler gjennomførte barnetråkk i mai-juni 2018.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altLang="nb-NO" sz="1400" dirty="0">
              <a:cs typeface="Arial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nb-NO" altLang="nb-NO" sz="1400" dirty="0">
              <a:cs typeface="Arial" charset="0"/>
            </a:endParaRPr>
          </a:p>
        </p:txBody>
      </p:sp>
      <p:sp>
        <p:nvSpPr>
          <p:cNvPr id="4" name="Tittel 1">
            <a:extLst>
              <a:ext uri="{FF2B5EF4-FFF2-40B4-BE49-F238E27FC236}">
                <a16:creationId xmlns:a16="http://schemas.microsoft.com/office/drawing/2014/main" xmlns="" id="{A876C635-DF88-4A15-BF32-0D1B61FFE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828104"/>
          </a:xfrm>
        </p:spPr>
        <p:txBody>
          <a:bodyPr/>
          <a:lstStyle/>
          <a:p>
            <a:r>
              <a:rPr lang="nb-NO" dirty="0"/>
              <a:t>Barnetråkk i Loddefjord  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1AE30A77-BF08-4681-8CAF-55510D2ACDE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7819">
            <a:off x="4988140" y="606576"/>
            <a:ext cx="2716499" cy="393193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xmlns="" val="35238433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adm.bgo\BK\Felles\MBU\Barnetråkk\Loddefjord\Vadmyra-skole_6kl\Registrering\NR-Vadmyra skole-Oversik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33091" y="1978295"/>
            <a:ext cx="2349877" cy="2755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1276617" y="1330023"/>
            <a:ext cx="6482720" cy="475708"/>
          </a:xfrm>
        </p:spPr>
        <p:txBody>
          <a:bodyPr>
            <a:normAutofit fontScale="90000"/>
          </a:bodyPr>
          <a:lstStyle/>
          <a:p>
            <a:pPr algn="l"/>
            <a:r>
              <a:rPr lang="nb-NO" sz="2401" dirty="0"/>
              <a:t>  Vadmyra                   Loddefjord             </a:t>
            </a:r>
            <a:r>
              <a:rPr lang="nb-NO" sz="2401" dirty="0" err="1"/>
              <a:t>Sandgotna</a:t>
            </a:r>
            <a:r>
              <a:rPr lang="nb-NO" sz="2401" dirty="0"/>
              <a:t> </a:t>
            </a:r>
          </a:p>
        </p:txBody>
      </p:sp>
      <p:pic>
        <p:nvPicPr>
          <p:cNvPr id="1027" name="Picture 3" descr="\\adm.bgo\BK\Felles\MBU\Barnetråkk\Loddefjord\Loddefjord-skole_6kl\Registrering\Oversik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09616" y="1978295"/>
            <a:ext cx="2349856" cy="275515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\\adm.bgo\BK\Felles\MBU\Barnetråkk\Loddefjord\Sandgotna-skole_9kl\Registrering\Kart1\Ark4_Oversikt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5378" y="1978295"/>
            <a:ext cx="1953152" cy="2761777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tel 3"/>
          <p:cNvSpPr txBox="1">
            <a:spLocks/>
          </p:cNvSpPr>
          <p:nvPr/>
        </p:nvSpPr>
        <p:spPr>
          <a:xfrm>
            <a:off x="1431381" y="249569"/>
            <a:ext cx="6482720" cy="756317"/>
          </a:xfrm>
          <a:prstGeom prst="rect">
            <a:avLst/>
          </a:prstGeom>
        </p:spPr>
        <p:txBody>
          <a:bodyPr vert="horz" lIns="68601" tIns="34301" rIns="68601" bIns="34301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301" dirty="0"/>
              <a:t>Resultat</a:t>
            </a:r>
          </a:p>
        </p:txBody>
      </p:sp>
    </p:spTree>
    <p:extLst>
      <p:ext uri="{BB962C8B-B14F-4D97-AF65-F5344CB8AC3E}">
        <p14:creationId xmlns:p14="http://schemas.microsoft.com/office/powerpoint/2010/main" xmlns="" val="308272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>
            <a:extLst>
              <a:ext uri="{FF2B5EF4-FFF2-40B4-BE49-F238E27FC236}">
                <a16:creationId xmlns:a16="http://schemas.microsoft.com/office/drawing/2014/main" xmlns="" id="{F3D5DDD4-6DF9-49A1-A08A-083E9B1D7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Barn og unge i Loddefjord ønsker seg: 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1896ED00-3F2E-4DFF-835B-520C1D3626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180058"/>
            <a:ext cx="3886200" cy="319288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Oppgradering av uteområdet på </a:t>
            </a:r>
            <a:r>
              <a:rPr lang="nb-NO" sz="1400" dirty="0" err="1"/>
              <a:t>Elvetun</a:t>
            </a:r>
            <a:r>
              <a:rPr lang="nb-NO" sz="1400" dirty="0"/>
              <a:t> kultur- og ungdomshus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Vedlikehold/oppgradering av lekeplasser i flere av borettslagene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Sandstrand med stupebrett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Oppgradering av uteområder på skolene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Nærmiljø/aktivtetsplass for eldre barn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Tryggere skoleveier og snarveier 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Belysning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nb-NO" sz="1400" dirty="0"/>
              <a:t>Trampoliner!</a:t>
            </a:r>
          </a:p>
          <a:p>
            <a:endParaRPr lang="nb-NO" dirty="0"/>
          </a:p>
        </p:txBody>
      </p:sp>
      <p:pic>
        <p:nvPicPr>
          <p:cNvPr id="5" name="Picture 2" descr="\\adm.bgo\BK\Felles\Byraadsavdelingene\Byrådsavdeling for sosial bolig og områdesatsing\Felles\Områdesatsing\Olsvik_Loddefjord\Barnetråkk 2018\Loddefjord 6.trinn\bilder\Gruppe Loddefjord Emilie\IMG_0144.JPG">
            <a:extLst>
              <a:ext uri="{FF2B5EF4-FFF2-40B4-BE49-F238E27FC236}">
                <a16:creationId xmlns:a16="http://schemas.microsoft.com/office/drawing/2014/main" xmlns="" id="{36A79A5E-F21F-4E4C-B352-1900186E4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44546" y="1180058"/>
            <a:ext cx="2593088" cy="34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43793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175AAA9-D1EA-42D9-8A3F-480E5B6B22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Eksempler på andre innspill vi har fått..		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1FB632E-E63F-4044-9837-926E3939A1B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nb-NO" dirty="0"/>
              <a:t>Fysak</a:t>
            </a:r>
          </a:p>
          <a:p>
            <a:r>
              <a:rPr lang="nb-NO" dirty="0"/>
              <a:t>Bedre tilgang til naturen</a:t>
            </a:r>
          </a:p>
          <a:p>
            <a:r>
              <a:rPr lang="nb-NO" dirty="0"/>
              <a:t>Bedre tilrettelegging av friluftsliv </a:t>
            </a:r>
          </a:p>
          <a:p>
            <a:r>
              <a:rPr lang="nb-NO" dirty="0"/>
              <a:t>Park og torg </a:t>
            </a:r>
          </a:p>
          <a:p>
            <a:r>
              <a:rPr lang="nb-NO" dirty="0"/>
              <a:t>Bekymringer for unge som står uten </a:t>
            </a:r>
          </a:p>
          <a:p>
            <a:pPr marL="0" indent="0">
              <a:buNone/>
            </a:pPr>
            <a:r>
              <a:rPr lang="nb-NO" dirty="0"/>
              <a:t>  skole og arbeid</a:t>
            </a:r>
          </a:p>
          <a:p>
            <a:r>
              <a:rPr lang="nb-NO" dirty="0"/>
              <a:t>Mangel på kompetansearbeidsplasser </a:t>
            </a:r>
          </a:p>
          <a:p>
            <a:r>
              <a:rPr lang="nb-NO" dirty="0"/>
              <a:t>Trafikkutfordringer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87983" y="1456661"/>
            <a:ext cx="3868018" cy="278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046065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28650" y="351954"/>
            <a:ext cx="7886700" cy="758999"/>
          </a:xfrm>
        </p:spPr>
        <p:txBody>
          <a:bodyPr/>
          <a:lstStyle/>
          <a:p>
            <a:r>
              <a:rPr lang="nb-NO" dirty="0"/>
              <a:t>Tema områdesatsing Loddefjord </a:t>
            </a:r>
            <a:br>
              <a:rPr lang="nb-NO" dirty="0"/>
            </a:b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3"/>
          </p:nvPr>
        </p:nvSpPr>
        <p:spPr>
          <a:xfrm>
            <a:off x="628649" y="1076770"/>
            <a:ext cx="7404397" cy="3335252"/>
          </a:xfrm>
          <a:ln>
            <a:noFill/>
          </a:ln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b-NO" sz="1800" dirty="0"/>
              <a:t> Nærmiljø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NO" sz="1600" dirty="0"/>
              <a:t>Fysisk oppgradering/tilrettelegging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NO" sz="1600" dirty="0"/>
              <a:t>Sosiale og kulturelle aktiviteter og møteplasser </a:t>
            </a:r>
          </a:p>
          <a:p>
            <a:pPr marL="685800" lvl="2" indent="0">
              <a:lnSpc>
                <a:spcPct val="100000"/>
              </a:lnSpc>
              <a:buNone/>
            </a:pPr>
            <a:endParaRPr lang="nb-NO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b-NO" sz="1800" dirty="0"/>
              <a:t> Oppvekst og utdanning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NO" sz="1600" dirty="0"/>
              <a:t>Frafall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NO" sz="1600" dirty="0"/>
              <a:t>Arbeid </a:t>
            </a:r>
          </a:p>
          <a:p>
            <a:pPr marL="685800" lvl="2" indent="0">
              <a:lnSpc>
                <a:spcPct val="100000"/>
              </a:lnSpc>
              <a:buNone/>
            </a:pPr>
            <a:endParaRPr lang="nb-NO" sz="1600" dirty="0"/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nb-NO" sz="1800" dirty="0"/>
              <a:t> Byutvikling/infrastruktur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NO" sz="1600" dirty="0"/>
              <a:t>Planarbeid 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nb-NO" sz="1600" dirty="0"/>
              <a:t>Gjennomføring av planer </a:t>
            </a:r>
          </a:p>
        </p:txBody>
      </p:sp>
    </p:spTree>
    <p:extLst>
      <p:ext uri="{BB962C8B-B14F-4D97-AF65-F5344CB8AC3E}">
        <p14:creationId xmlns:p14="http://schemas.microsoft.com/office/powerpoint/2010/main" xmlns="" val="3794008446"/>
      </p:ext>
    </p:extLst>
  </p:cSld>
  <p:clrMapOvr>
    <a:masterClrMapping/>
  </p:clrMapOvr>
</p:sld>
</file>

<file path=ppt/theme/theme1.xml><?xml version="1.0" encoding="utf-8"?>
<a:theme xmlns:a="http://schemas.openxmlformats.org/drawingml/2006/main" name="PPT_norsk">
  <a:themeElements>
    <a:clrScheme name="Bergen kommune">
      <a:dk1>
        <a:sysClr val="windowText" lastClr="000000"/>
      </a:dk1>
      <a:lt1>
        <a:sysClr val="window" lastClr="FFFFFF"/>
      </a:lt1>
      <a:dk2>
        <a:srgbClr val="BC0615"/>
      </a:dk2>
      <a:lt2>
        <a:srgbClr val="BF9D23"/>
      </a:lt2>
      <a:accent1>
        <a:srgbClr val="BC0615"/>
      </a:accent1>
      <a:accent2>
        <a:srgbClr val="BF9D23"/>
      </a:accent2>
      <a:accent3>
        <a:srgbClr val="5E020A"/>
      </a:accent3>
      <a:accent4>
        <a:srgbClr val="8F751A"/>
      </a:accent4>
      <a:accent5>
        <a:srgbClr val="F94755"/>
      </a:accent5>
      <a:accent6>
        <a:srgbClr val="F6EDCE"/>
      </a:accent6>
      <a:hlink>
        <a:srgbClr val="0563C1"/>
      </a:hlink>
      <a:folHlink>
        <a:srgbClr val="954F72"/>
      </a:folHlink>
    </a:clrScheme>
    <a:fontScheme name="Custom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PT_norsk.potx" id="{86D7C2E3-80B4-4843-A112-DB90E0D9A8A9}" vid="{E05C6FC8-F2A8-4791-8993-77E11194EFF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PPT_norsk</Template>
  <TotalTime>1689</TotalTime>
  <Words>656</Words>
  <Application>Microsoft Office PowerPoint</Application>
  <PresentationFormat>Egendefinert</PresentationFormat>
  <Paragraphs>142</Paragraphs>
  <Slides>13</Slides>
  <Notes>13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13</vt:i4>
      </vt:variant>
    </vt:vector>
  </HeadingPairs>
  <TitlesOfParts>
    <vt:vector size="14" baseType="lpstr">
      <vt:lpstr>PPT_norsk</vt:lpstr>
      <vt:lpstr> Forprosjekt: områdesatsing olsvik og Loddefjord</vt:lpstr>
      <vt:lpstr>Milepæler i forprosjektet </vt:lpstr>
      <vt:lpstr>Innbyggerundersøkelsen</vt:lpstr>
      <vt:lpstr>Innbyggerundersøkelsen </vt:lpstr>
      <vt:lpstr>Barnetråkk i Loddefjord  </vt:lpstr>
      <vt:lpstr>  Vadmyra                   Loddefjord             Sandgotna </vt:lpstr>
      <vt:lpstr>Barn og unge i Loddefjord ønsker seg: </vt:lpstr>
      <vt:lpstr>Eksempler på andre innspill vi har fått..  </vt:lpstr>
      <vt:lpstr>Tema områdesatsing Loddefjord  </vt:lpstr>
      <vt:lpstr>Elvetun ungdom- og kulturhus</vt:lpstr>
      <vt:lpstr>Vi er i gang!</vt:lpstr>
      <vt:lpstr>Folkemøte i Olsvik 6.mars 18.00-20.00, Olsvik skole</vt:lpstr>
      <vt:lpstr>Kontaktinformasjon  </vt:lpstr>
    </vt:vector>
  </TitlesOfParts>
  <Company>Bergen kommune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</dc:title>
  <dc:creator>Solberg Anfinsen, Marius</dc:creator>
  <cp:lastModifiedBy>Geir</cp:lastModifiedBy>
  <cp:revision>69</cp:revision>
  <cp:lastPrinted>2018-11-01T08:54:40Z</cp:lastPrinted>
  <dcterms:created xsi:type="dcterms:W3CDTF">2016-01-27T10:13:08Z</dcterms:created>
  <dcterms:modified xsi:type="dcterms:W3CDTF">2019-02-28T22:22:21Z</dcterms:modified>
</cp:coreProperties>
</file>