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5" r:id="rId3"/>
  </p:sldIdLst>
  <p:sldSz cx="10160000" cy="7621588"/>
  <p:notesSz cx="6797675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9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968" y="-810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BAD556-45F6-4129-B061-CD17A579248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noProof="0" smtClean="0"/>
              <a:t>Click to edit Master text styles</a:t>
            </a:r>
          </a:p>
          <a:p>
            <a:pPr lvl="1"/>
            <a:r>
              <a:rPr lang="en-US" altLang="nb-NO" noProof="0" smtClean="0"/>
              <a:t>Second level</a:t>
            </a:r>
          </a:p>
          <a:p>
            <a:pPr lvl="2"/>
            <a:r>
              <a:rPr lang="en-US" altLang="nb-NO" noProof="0" smtClean="0"/>
              <a:t>Third level</a:t>
            </a:r>
          </a:p>
          <a:p>
            <a:pPr lvl="3"/>
            <a:r>
              <a:rPr lang="en-US" altLang="nb-NO" noProof="0" smtClean="0"/>
              <a:t>Fourth level</a:t>
            </a:r>
          </a:p>
          <a:p>
            <a:pPr lvl="4"/>
            <a:r>
              <a:rPr lang="en-US" altLang="nb-NO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F9558E-0F8E-426C-8ED6-DEB31CFCCA8D}" type="slidenum">
              <a:rPr lang="en-US" altLang="nb-NO"/>
              <a:pPr>
                <a:defRPr/>
              </a:pPr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OD_powerpoint_RGB_forsidebil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619250"/>
            <a:ext cx="9799638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OD_powerpoint_RGB_STRI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1446213"/>
            <a:ext cx="9801226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58775" y="7104063"/>
            <a:ext cx="9440863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8000"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16000"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24000"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2000"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b-NO" altLang="nb-NO" sz="800" b="1" smtClean="0">
                <a:latin typeface="Verdana" pitchFamily="34" charset="0"/>
              </a:rPr>
              <a:t>ENHET/AVDELING</a:t>
            </a:r>
          </a:p>
        </p:txBody>
      </p:sp>
      <p:pic>
        <p:nvPicPr>
          <p:cNvPr id="7" name="Picture 15" descr="C:\Documents and Settings\GBH005\Skrivebord\Pol_Hordaland_logo_so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8" y="369888"/>
            <a:ext cx="251777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81600" y="2614613"/>
            <a:ext cx="4216400" cy="1052512"/>
          </a:xfrm>
        </p:spPr>
        <p:txBody>
          <a:bodyPr/>
          <a:lstStyle>
            <a:lvl1pPr>
              <a:lnSpc>
                <a:spcPts val="38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altLang="nb-NO" noProof="0" smtClean="0"/>
              <a:t>Klikk for å redigere tittelstil i malen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72075" y="3613150"/>
            <a:ext cx="4225925" cy="717550"/>
          </a:xfrm>
        </p:spPr>
        <p:txBody>
          <a:bodyPr/>
          <a:lstStyle>
            <a:lvl1pPr marL="0" indent="0">
              <a:lnSpc>
                <a:spcPts val="2400"/>
              </a:lnSpc>
              <a:spcBef>
                <a:spcPct val="0"/>
              </a:spcBef>
              <a:buFontTx/>
              <a:buNone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altLang="nb-NO" noProof="0" smtClean="0"/>
              <a:t>Klikk for å redigere undertittelstil i malen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BE8B2656-4961-4E05-A50F-9E8479B7806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440613" y="2001838"/>
            <a:ext cx="2359025" cy="501491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58775" y="2001838"/>
            <a:ext cx="6929438" cy="501491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F594E5F0-C64C-4E45-8E7D-3A224F11DD2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B0B4A7E6-02A5-40C9-96FB-AB61AE89A12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3275" y="4897438"/>
            <a:ext cx="8636000" cy="15144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03275" y="3230563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7F8B7D08-20EC-450E-891B-7CE57411710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58775" y="2647950"/>
            <a:ext cx="4643438" cy="436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54613" y="2647950"/>
            <a:ext cx="4645025" cy="436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0A1F8E91-EF3D-4B3F-AC13-0E929C8B513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08000" y="1706563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8000" y="2417763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160963" y="1706563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160963" y="2417763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D9F0FB81-6080-4757-B08B-5427E41C6C0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232F231E-D5B0-4A77-BFFE-834A64A4D13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35622378-0163-4F3D-B83F-EF3DA0C2E9B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2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55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08000" y="1595438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12172395-0250-4158-B459-7EB8404C334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90725" y="5335588"/>
            <a:ext cx="6096000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35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5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1D24942A-1F0A-4FCD-B1FD-CF0CE9DB83B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001838"/>
            <a:ext cx="94361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647950"/>
            <a:ext cx="9440863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7305675"/>
            <a:ext cx="753745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016000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pic>
        <p:nvPicPr>
          <p:cNvPr id="2" name="Picture 8" descr="POD_powerpoint_RGB_STRIP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1446213"/>
            <a:ext cx="9801226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58775" y="7261225"/>
            <a:ext cx="943610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58775" y="7104063"/>
            <a:ext cx="9440863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8000"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16000"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24000"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2000" defTabSz="10160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9200"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6400"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600"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0800"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b-NO" altLang="nb-NO" sz="800" b="1" smtClean="0">
                <a:latin typeface="Verdana" pitchFamily="34" charset="0"/>
              </a:rPr>
              <a:t>ENHET/AVDELING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96225" y="7305675"/>
            <a:ext cx="189865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fld id="{F65C5A4C-D643-441D-9F11-ACF2F7791D11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3F6636FF-CF32-4B64-B7D6-C1F5043A345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3" name="Picture 17" descr="C:\Documents and Settings\GBH005\Skrivebord\Pol_Hordaland_logo_sort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7188" y="368300"/>
            <a:ext cx="251777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l" defTabSz="1016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defTabSz="1016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defTabSz="1016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defTabSz="1016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defTabSz="1016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defTabSz="1016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defTabSz="1016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defTabSz="1016000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180975" indent="-180975" algn="l" defTabSz="1016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2563" algn="l" defTabSz="1016000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cs typeface="+mn-cs"/>
        </a:defRPr>
      </a:lvl2pPr>
      <a:lvl3pPr marL="903288" indent="-180975" algn="l" defTabSz="1016000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500">
          <a:solidFill>
            <a:schemeClr val="tx1"/>
          </a:solidFill>
          <a:latin typeface="+mn-lt"/>
          <a:cs typeface="+mn-cs"/>
        </a:defRPr>
      </a:lvl3pPr>
      <a:lvl4pPr marL="1257300" indent="-1905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619250" indent="-173038" algn="l" defTabSz="101600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2076450" indent="-173038" algn="l" defTabSz="10160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533650" indent="-173038" algn="l" defTabSz="10160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990850" indent="-173038" algn="l" defTabSz="10160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3448050" indent="-173038" algn="l" defTabSz="10160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41775" y="2708275"/>
            <a:ext cx="4724400" cy="1052513"/>
          </a:xfrm>
        </p:spPr>
        <p:txBody>
          <a:bodyPr/>
          <a:lstStyle/>
          <a:p>
            <a:pPr eaLnBrk="1" hangingPunct="1"/>
            <a:r>
              <a:rPr lang="nb-NO" altLang="nb-NO" sz="2800" smtClean="0"/>
              <a:t>Politiet i endring</a:t>
            </a:r>
            <a:br>
              <a:rPr lang="nb-NO" altLang="nb-NO" sz="2800" smtClean="0"/>
            </a:br>
            <a:r>
              <a:rPr lang="nb-NO" altLang="nb-NO" sz="1800" smtClean="0"/>
              <a:t>v/politistasjonssjef Tore Salvesen</a:t>
            </a:r>
            <a:endParaRPr lang="nn-NO" altLang="nb-NO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2250" y="4960938"/>
            <a:ext cx="4225925" cy="717550"/>
          </a:xfrm>
        </p:spPr>
        <p:txBody>
          <a:bodyPr/>
          <a:lstStyle/>
          <a:p>
            <a:pPr eaLnBrk="1" hangingPunct="1"/>
            <a:endParaRPr lang="nb-NO" altLang="nb-NO" sz="2800" b="1" smtClean="0"/>
          </a:p>
          <a:p>
            <a:pPr eaLnBrk="1" hangingPunct="1"/>
            <a:r>
              <a:rPr lang="nb-NO" altLang="nb-NO" b="1" smtClean="0"/>
              <a:t>Voss, 3. desember 2015</a:t>
            </a:r>
          </a:p>
          <a:p>
            <a:pPr eaLnBrk="1" hangingPunct="1"/>
            <a:endParaRPr lang="nb-NO" altLang="nb-NO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2708275"/>
            <a:ext cx="79200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1016000">
              <a:lnSpc>
                <a:spcPts val="3800"/>
              </a:lnSpc>
            </a:pPr>
            <a:endParaRPr lang="nb-NO" altLang="nb-NO" sz="3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595313" y="4960938"/>
            <a:ext cx="79200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1016000">
              <a:lnSpc>
                <a:spcPts val="2400"/>
              </a:lnSpc>
              <a:buFontTx/>
              <a:buChar char="•"/>
            </a:pPr>
            <a:endParaRPr lang="nb-NO" altLang="nb-NO" sz="17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altLang="nb-NO" smtClean="0"/>
              <a:t>VEST POLITIDISTRIKT</a:t>
            </a:r>
            <a:br>
              <a:rPr lang="nb-NO" altLang="nb-NO" smtClean="0"/>
            </a:br>
            <a:r>
              <a:rPr lang="nb-NO" altLang="nb-NO" smtClean="0"/>
              <a:t>fra og med 01.01.16</a:t>
            </a:r>
            <a:br>
              <a:rPr lang="nb-NO" altLang="nb-NO" smtClean="0"/>
            </a:br>
            <a:endParaRPr lang="nb-NO" altLang="nb-NO" smtClean="0"/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nb-NO" altLang="nb-NO" dirty="0" smtClean="0"/>
          </a:p>
          <a:p>
            <a:pPr eaLnBrk="1" hangingPunct="1">
              <a:defRPr/>
            </a:pPr>
            <a:r>
              <a:rPr lang="nb-NO" altLang="nb-NO" dirty="0" smtClean="0"/>
              <a:t>Til 2000: 54 politidistrikt</a:t>
            </a:r>
          </a:p>
          <a:p>
            <a:pPr eaLnBrk="1" hangingPunct="1">
              <a:defRPr/>
            </a:pPr>
            <a:r>
              <a:rPr lang="nb-NO" altLang="nb-NO" dirty="0" smtClean="0"/>
              <a:t>Fra 2000: 27 politidistrikt</a:t>
            </a:r>
          </a:p>
          <a:p>
            <a:pPr eaLnBrk="1" hangingPunct="1">
              <a:defRPr/>
            </a:pPr>
            <a:r>
              <a:rPr lang="nb-NO" altLang="nb-NO" dirty="0" smtClean="0"/>
              <a:t>Fra 2016: 12 politidistrikt</a:t>
            </a:r>
          </a:p>
          <a:p>
            <a:pPr eaLnBrk="1" hangingPunct="1">
              <a:defRPr/>
            </a:pPr>
            <a:r>
              <a:rPr lang="nb-NO" altLang="nb-NO" dirty="0" smtClean="0"/>
              <a:t>Vest politidistrikt: Hordaland, Sogn og Fjordane  (</a:t>
            </a:r>
            <a:r>
              <a:rPr lang="nb-NO" altLang="nb-NO" dirty="0" err="1" smtClean="0"/>
              <a:t>ca</a:t>
            </a:r>
            <a:r>
              <a:rPr lang="nb-NO" altLang="nb-NO" dirty="0" smtClean="0"/>
              <a:t> 1.300 ansatte)</a:t>
            </a:r>
          </a:p>
          <a:p>
            <a:pPr eaLnBrk="1" hangingPunct="1">
              <a:defRPr/>
            </a:pPr>
            <a:r>
              <a:rPr lang="nb-NO" altLang="nb-NO" dirty="0" smtClean="0"/>
              <a:t>Ny politimester: Kaare Songstad</a:t>
            </a:r>
          </a:p>
          <a:p>
            <a:pPr eaLnBrk="1" hangingPunct="1">
              <a:defRPr/>
            </a:pPr>
            <a:r>
              <a:rPr lang="nb-NO" altLang="nb-NO" dirty="0" smtClean="0"/>
              <a:t>3-4 geografiske driftsenheter i Vest politidistrikt  (17 i dag)</a:t>
            </a:r>
          </a:p>
          <a:p>
            <a:pPr eaLnBrk="1" hangingPunct="1">
              <a:defRPr/>
            </a:pPr>
            <a:r>
              <a:rPr lang="nb-NO" altLang="nb-NO" dirty="0" smtClean="0"/>
              <a:t>Forebygging er prioritert.  Skal ledes av en egen visepolitimester</a:t>
            </a:r>
          </a:p>
          <a:p>
            <a:pPr eaLnBrk="1" hangingPunct="1">
              <a:defRPr/>
            </a:pPr>
            <a:r>
              <a:rPr lang="nb-NO" altLang="nb-NO" dirty="0" smtClean="0"/>
              <a:t>Det blir fortsatt stedsplassert politi i Fyllingsdalen/Loddefjord, med nesten full saksportefølje – også innen forebygging</a:t>
            </a:r>
          </a:p>
          <a:p>
            <a:pPr eaLnBrk="1" hangingPunct="1">
              <a:defRPr/>
            </a:pPr>
            <a:r>
              <a:rPr lang="nb-NO" altLang="nb-NO" dirty="0" smtClean="0"/>
              <a:t>Mantraet er at kriminalitet ikke kan bekjempes av politiet alene – Hele kommune skal </a:t>
            </a:r>
            <a:r>
              <a:rPr lang="nb-NO" altLang="nb-NO" smtClean="0"/>
              <a:t>delta aktivt</a:t>
            </a:r>
            <a:endParaRPr lang="nb-NO" altLang="nb-NO" dirty="0" smtClean="0"/>
          </a:p>
          <a:p>
            <a:pPr eaLnBrk="1" hangingPunct="1">
              <a:defRPr/>
            </a:pPr>
            <a:endParaRPr lang="nb-NO" altLang="nb-NO" dirty="0" smtClean="0"/>
          </a:p>
          <a:p>
            <a:pPr marL="0" indent="0" eaLnBrk="1" hangingPunct="1">
              <a:buFontTx/>
              <a:buNone/>
              <a:defRPr/>
            </a:pPr>
            <a:endParaRPr lang="nb-NO" alt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nb-NO" altLang="nb-NO"/>
              <a:t>Endres i topp-/bunntekst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2D82AB97-4824-465C-81CD-599AE5F70ABC}" type="datetime1">
              <a:rPr lang="nb-NO" altLang="nb-NO"/>
              <a:pPr>
                <a:defRPr/>
              </a:pPr>
              <a:t>07.01.2016</a:t>
            </a:fld>
            <a:r>
              <a:rPr lang="nb-NO" altLang="nb-NO"/>
              <a:t> • Side </a:t>
            </a:r>
            <a:fld id="{4AD29D25-4059-48A9-887E-CA5468C14267}" type="slidenum">
              <a:rPr lang="nb-NO" altLang="nb-NO"/>
              <a:pPr>
                <a:defRPr/>
              </a:pPr>
              <a:t>2</a:t>
            </a:fld>
            <a:endParaRPr lang="nb-NO" alt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litiets offisielle profil norsk">
  <a:themeElements>
    <a:clrScheme name="Politiets offisielle profil nors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9DBF2"/>
      </a:accent1>
      <a:accent2>
        <a:srgbClr val="FFED00"/>
      </a:accent2>
      <a:accent3>
        <a:srgbClr val="FFFFFF"/>
      </a:accent3>
      <a:accent4>
        <a:srgbClr val="000000"/>
      </a:accent4>
      <a:accent5>
        <a:srgbClr val="E1EAF7"/>
      </a:accent5>
      <a:accent6>
        <a:srgbClr val="E7D700"/>
      </a:accent6>
      <a:hlink>
        <a:srgbClr val="727171"/>
      </a:hlink>
      <a:folHlink>
        <a:srgbClr val="3676BB"/>
      </a:folHlink>
    </a:clrScheme>
    <a:fontScheme name="Politiets offisielle profil norsk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6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6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olitiets offisielle profil nor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9DBF2"/>
        </a:accent1>
        <a:accent2>
          <a:srgbClr val="FFED00"/>
        </a:accent2>
        <a:accent3>
          <a:srgbClr val="FFFFFF"/>
        </a:accent3>
        <a:accent4>
          <a:srgbClr val="000000"/>
        </a:accent4>
        <a:accent5>
          <a:srgbClr val="E1EAF7"/>
        </a:accent5>
        <a:accent6>
          <a:srgbClr val="E7D700"/>
        </a:accent6>
        <a:hlink>
          <a:srgbClr val="727171"/>
        </a:hlink>
        <a:folHlink>
          <a:srgbClr val="3676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g:\maler\Politiets offisielle profil norsk.pot</Template>
  <TotalTime>756</TotalTime>
  <Words>106</Words>
  <Application>Microsoft Office PowerPoint</Application>
  <PresentationFormat>Egendefinert</PresentationFormat>
  <Paragraphs>16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Verdana</vt:lpstr>
      <vt:lpstr>Politiets offisielle profil norsk</vt:lpstr>
      <vt:lpstr>Politiet i endring v/politistasjonssjef Tore Salvesen</vt:lpstr>
      <vt:lpstr>VEST POLITIDISTRIKT fra og med 01.01.16 </vt:lpstr>
    </vt:vector>
  </TitlesOfParts>
  <Company>politiet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EAB005</dc:creator>
  <dc:description>Dev by addpoint.no</dc:description>
  <cp:lastModifiedBy>Geir</cp:lastModifiedBy>
  <cp:revision>50</cp:revision>
  <cp:lastPrinted>2015-12-01T07:50:54Z</cp:lastPrinted>
  <dcterms:created xsi:type="dcterms:W3CDTF">2011-12-01T09:21:23Z</dcterms:created>
  <dcterms:modified xsi:type="dcterms:W3CDTF">2016-01-06T23:09:06Z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