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57" r:id="rId4"/>
    <p:sldId id="258" r:id="rId5"/>
    <p:sldId id="266" r:id="rId6"/>
    <p:sldId id="259" r:id="rId7"/>
    <p:sldId id="260" r:id="rId8"/>
    <p:sldId id="265" r:id="rId9"/>
    <p:sldId id="261" r:id="rId10"/>
    <p:sldId id="262" r:id="rId11"/>
    <p:sldId id="268"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377" autoAdjust="0"/>
  </p:normalViewPr>
  <p:slideViewPr>
    <p:cSldViewPr snapToGrid="0">
      <p:cViewPr>
        <p:scale>
          <a:sx n="68" d="100"/>
          <a:sy n="68" d="100"/>
        </p:scale>
        <p:origin x="-6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FB3638-9414-48BD-9A57-B6F0A8EDE6B5}" type="datetimeFigureOut">
              <a:rPr lang="nb-NO" smtClean="0"/>
              <a:t>12.11.2018</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4254A-8009-45CE-A514-052D97FA6236}" type="slidenum">
              <a:rPr lang="nb-NO" smtClean="0"/>
              <a:t>‹#›</a:t>
            </a:fld>
            <a:endParaRPr lang="nb-NO"/>
          </a:p>
        </p:txBody>
      </p:sp>
    </p:spTree>
    <p:extLst>
      <p:ext uri="{BB962C8B-B14F-4D97-AF65-F5344CB8AC3E}">
        <p14:creationId xmlns:p14="http://schemas.microsoft.com/office/powerpoint/2010/main" val="1298301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Arbeidet for et trygt og godt skolemiljø avhenger av at </a:t>
            </a:r>
            <a:r>
              <a:rPr lang="nb-NO" dirty="0" err="1" smtClean="0"/>
              <a:t>ﬂere</a:t>
            </a:r>
            <a:r>
              <a:rPr lang="nb-NO" dirty="0" smtClean="0"/>
              <a:t> parter samarbeider.  Skolen, elevene og foreldre må samarbeide for å nå målet om et godt oppvekstmiljø i Askøy. Det er utarbeidet strategier for hva alle partene skal bidra med for at vi skal nå målet</a:t>
            </a:r>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2</a:t>
            </a:fld>
            <a:endParaRPr lang="nb-NO"/>
          </a:p>
        </p:txBody>
      </p:sp>
    </p:spTree>
    <p:extLst>
      <p:ext uri="{BB962C8B-B14F-4D97-AF65-F5344CB8AC3E}">
        <p14:creationId xmlns:p14="http://schemas.microsoft.com/office/powerpoint/2010/main" val="4247821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Opplæringsloven og forskrift om miljørettet helsevern stiller klare forventninger og krav til skolens forpliktelser for å skape et trygt og godt skolemiljø.</a:t>
            </a:r>
          </a:p>
          <a:p>
            <a:r>
              <a:rPr lang="nb-NO" dirty="0" smtClean="0"/>
              <a:t>MOT: Det er et bevisstgjørende</a:t>
            </a:r>
            <a:r>
              <a:rPr lang="nb-NO" baseline="0" dirty="0" smtClean="0"/>
              <a:t> og  holdningsskapende program. </a:t>
            </a:r>
            <a:r>
              <a:rPr lang="nb-NO" dirty="0" smtClean="0"/>
              <a:t>Vi skal forsterke gode rollemodeller og voksenes felles forståelse for viktigheten av å skape en kultur der alle er inkludert. Vi har manus for hver time. Bruker ulike metoder for å få frem budskapet: Rollespill, lek, diskusjoner,</a:t>
            </a:r>
            <a:r>
              <a:rPr lang="nb-NO" baseline="0" dirty="0" smtClean="0"/>
              <a:t> øvelser. Nevne de tre grunnverdiene. </a:t>
            </a:r>
          </a:p>
          <a:p>
            <a:endParaRPr lang="nb-NO" baseline="0" dirty="0" smtClean="0"/>
          </a:p>
          <a:p>
            <a:r>
              <a:rPr lang="nb-NO" baseline="0" dirty="0" smtClean="0"/>
              <a:t>TL: Programmet skal gi økt trivsel gjennom variert aktivitet i friminuttene, forebygge konflikter og mobbing, bygge vennskap. Viktig at alle på skolen er kjent med programmet og gymlærerne kan bruke mange av aktivitetene i gymtimene. Trivselsprogrammet har et aktivt TL program til de voksne på skolen for at de skal bli kjent med TL programmet.</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3</a:t>
            </a:fld>
            <a:endParaRPr lang="nb-NO"/>
          </a:p>
        </p:txBody>
      </p:sp>
    </p:spTree>
    <p:extLst>
      <p:ext uri="{BB962C8B-B14F-4D97-AF65-F5344CB8AC3E}">
        <p14:creationId xmlns:p14="http://schemas.microsoft.com/office/powerpoint/2010/main" val="146997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Lærere må ikke bare være fagorientert, men tenke at trivsel er forutsetning for læring. Forankret i ledelse. Ungdom må merke at vi bryr oss om dem. Hva skal til da??</a:t>
            </a:r>
          </a:p>
          <a:p>
            <a:r>
              <a:rPr lang="nb-NO" dirty="0" smtClean="0"/>
              <a:t>Utenforskap kan få alvorlige konsekvenser, De stille retter fortvilelsen mot seg selv, de aggressive retter den ofte mot andre. Skolevegring. Ninni og </a:t>
            </a:r>
            <a:r>
              <a:rPr lang="nb-NO" dirty="0" err="1" smtClean="0"/>
              <a:t>Stinky</a:t>
            </a:r>
            <a:r>
              <a:rPr lang="nb-NO" dirty="0" smtClean="0"/>
              <a:t>.</a:t>
            </a:r>
          </a:p>
          <a:p>
            <a:endParaRPr lang="nb-NO" dirty="0" smtClean="0"/>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4</a:t>
            </a:fld>
            <a:endParaRPr lang="nb-NO"/>
          </a:p>
        </p:txBody>
      </p:sp>
    </p:spTree>
    <p:extLst>
      <p:ext uri="{BB962C8B-B14F-4D97-AF65-F5344CB8AC3E}">
        <p14:creationId xmlns:p14="http://schemas.microsoft.com/office/powerpoint/2010/main" val="787137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Satellittbanen med </a:t>
            </a:r>
            <a:r>
              <a:rPr lang="nb-NO" dirty="0" err="1" smtClean="0"/>
              <a:t>Stinky</a:t>
            </a:r>
            <a:r>
              <a:rPr lang="nb-NO" dirty="0" smtClean="0"/>
              <a:t> og Ninni.</a:t>
            </a:r>
            <a:r>
              <a:rPr lang="nb-NO" baseline="0" dirty="0" smtClean="0"/>
              <a:t> Vi trives best i sammen og vi har behov som menneske og bli inkludert og sett. Satellittbanen er et eksempel på en av mange arenaer vi mennesker befinner oss på. Hvordan kan vi inkludere hverandre utfra ulik bakgrunn og meninger. Det handler ikke om å bli bestevenner, men det handler mer om å få være en del av et sosialt nettverk.</a:t>
            </a:r>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5</a:t>
            </a:fld>
            <a:endParaRPr lang="nb-NO"/>
          </a:p>
        </p:txBody>
      </p:sp>
    </p:spTree>
    <p:extLst>
      <p:ext uri="{BB962C8B-B14F-4D97-AF65-F5344CB8AC3E}">
        <p14:creationId xmlns:p14="http://schemas.microsoft.com/office/powerpoint/2010/main" val="100696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Utdanner til ung Motivator (TL) og trivselsledere (TL). Trygge overgangen mellom barne- og ungdomsskole. Relasjonsbygging</a:t>
            </a:r>
            <a:r>
              <a:rPr lang="nb-NO" baseline="0" dirty="0" smtClean="0"/>
              <a:t> på tvers av trinn. Ikke bare et spill. Bidratt i ulike tiltak. Familiedagen til kreftforeningen, forening for hjertesyke barn. Ungdom er selvsentrerte, her får de et annet fokus utenfor seg selv.</a:t>
            </a:r>
          </a:p>
          <a:p>
            <a:r>
              <a:rPr lang="nb-NO" baseline="0" dirty="0" smtClean="0"/>
              <a:t>Mobbeforedrag på 7.trinn og miljøtiltak på 8.trinn – ung til ung. </a:t>
            </a:r>
          </a:p>
          <a:p>
            <a:r>
              <a:rPr lang="nb-NO" baseline="0" dirty="0" smtClean="0"/>
              <a:t>Samarbeid mellom UM og TL</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6</a:t>
            </a:fld>
            <a:endParaRPr lang="nb-NO"/>
          </a:p>
        </p:txBody>
      </p:sp>
    </p:spTree>
    <p:extLst>
      <p:ext uri="{BB962C8B-B14F-4D97-AF65-F5344CB8AC3E}">
        <p14:creationId xmlns:p14="http://schemas.microsoft.com/office/powerpoint/2010/main" val="3228670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 Vi må snakke opp skolen. Samarbeid hjem/skole</a:t>
            </a:r>
            <a:r>
              <a:rPr lang="nb-NO" baseline="0" dirty="0" smtClean="0"/>
              <a:t> er kjempeviktig. De får innsyn i hva vi holder på med og får også noen verktøy å bruke i foreldrerollen. Også foreldre/ungdom møter på 9.trinn. Samlet 8.trinn elever til bli kjent kveld, hatt aktiviteter/leker på foreldrekvelder, overnattet med ungdommer, Reunion (hvordan gikk det med dem). </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7</a:t>
            </a:fld>
            <a:endParaRPr lang="nb-NO"/>
          </a:p>
        </p:txBody>
      </p:sp>
    </p:spTree>
    <p:extLst>
      <p:ext uri="{BB962C8B-B14F-4D97-AF65-F5344CB8AC3E}">
        <p14:creationId xmlns:p14="http://schemas.microsoft.com/office/powerpoint/2010/main" val="3792311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Tøff kjærlighet.</a:t>
            </a:r>
            <a:r>
              <a:rPr lang="nb-NO" baseline="0" dirty="0" smtClean="0"/>
              <a:t> Sikre ungdom en trygg vei frem i livet. Tilstedeværelse av foreldre. Byggesteinene i en ungdoms liv, for å sikre en trygg ungdomstid.</a:t>
            </a:r>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8</a:t>
            </a:fld>
            <a:endParaRPr lang="nb-NO"/>
          </a:p>
        </p:txBody>
      </p:sp>
    </p:spTree>
    <p:extLst>
      <p:ext uri="{BB962C8B-B14F-4D97-AF65-F5344CB8AC3E}">
        <p14:creationId xmlns:p14="http://schemas.microsoft.com/office/powerpoint/2010/main" val="2067671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9</a:t>
            </a:fld>
            <a:endParaRPr lang="nb-NO"/>
          </a:p>
        </p:txBody>
      </p:sp>
    </p:spTree>
    <p:extLst>
      <p:ext uri="{BB962C8B-B14F-4D97-AF65-F5344CB8AC3E}">
        <p14:creationId xmlns:p14="http://schemas.microsoft.com/office/powerpoint/2010/main" val="2414208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Vi</a:t>
            </a:r>
            <a:r>
              <a:rPr lang="nb-NO" baseline="0" dirty="0" smtClean="0"/>
              <a:t> trenger samfunnsengasjert ungdom, som kan ta vare på seg selv og andre – som ser verdien av å være til for andre, som kan reflektere osv.</a:t>
            </a:r>
            <a:endParaRPr lang="nb-NO" dirty="0"/>
          </a:p>
        </p:txBody>
      </p:sp>
      <p:sp>
        <p:nvSpPr>
          <p:cNvPr id="4" name="Plassholder for lysbildenummer 3"/>
          <p:cNvSpPr>
            <a:spLocks noGrp="1"/>
          </p:cNvSpPr>
          <p:nvPr>
            <p:ph type="sldNum" sz="quarter" idx="10"/>
          </p:nvPr>
        </p:nvSpPr>
        <p:spPr/>
        <p:txBody>
          <a:bodyPr/>
          <a:lstStyle/>
          <a:p>
            <a:fld id="{7FA4254A-8009-45CE-A514-052D97FA6236}" type="slidenum">
              <a:rPr lang="nb-NO" smtClean="0"/>
              <a:t>10</a:t>
            </a:fld>
            <a:endParaRPr lang="nb-NO"/>
          </a:p>
        </p:txBody>
      </p:sp>
    </p:spTree>
    <p:extLst>
      <p:ext uri="{BB962C8B-B14F-4D97-AF65-F5344CB8AC3E}">
        <p14:creationId xmlns:p14="http://schemas.microsoft.com/office/powerpoint/2010/main" val="2467727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7A5C0807-3B8C-447B-A7D9-E4C601113AED}" type="datetimeFigureOut">
              <a:rPr lang="nb-NO" smtClean="0"/>
              <a:t>12.11.2018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553723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7A5C0807-3B8C-447B-A7D9-E4C601113AED}" type="datetimeFigureOut">
              <a:rPr lang="nb-NO" smtClean="0"/>
              <a:t>12.11.2018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99213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7A5C0807-3B8C-447B-A7D9-E4C601113AED}" type="datetimeFigureOut">
              <a:rPr lang="nb-NO" smtClean="0"/>
              <a:t>12.11.2018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12635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7A5C0807-3B8C-447B-A7D9-E4C601113AED}" type="datetimeFigureOut">
              <a:rPr lang="nb-NO" smtClean="0"/>
              <a:t>12.11.2018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286872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7A5C0807-3B8C-447B-A7D9-E4C601113AED}" type="datetimeFigureOut">
              <a:rPr lang="nb-NO" smtClean="0"/>
              <a:t>12.11.2018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93217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7A5C0807-3B8C-447B-A7D9-E4C601113AED}" type="datetimeFigureOut">
              <a:rPr lang="nb-NO" smtClean="0"/>
              <a:t>12.11.2018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77997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7A5C0807-3B8C-447B-A7D9-E4C601113AED}" type="datetimeFigureOut">
              <a:rPr lang="nb-NO" smtClean="0"/>
              <a:t>12.11.2018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04229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7A5C0807-3B8C-447B-A7D9-E4C601113AED}" type="datetimeFigureOut">
              <a:rPr lang="nb-NO" smtClean="0"/>
              <a:t>12.11.2018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9583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A5C0807-3B8C-447B-A7D9-E4C601113AED}" type="datetimeFigureOut">
              <a:rPr lang="nb-NO" smtClean="0"/>
              <a:t>12.11.2018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421208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7A5C0807-3B8C-447B-A7D9-E4C601113AED}" type="datetimeFigureOut">
              <a:rPr lang="nb-NO" smtClean="0"/>
              <a:t>12.11.2018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397237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7A5C0807-3B8C-447B-A7D9-E4C601113AED}" type="datetimeFigureOut">
              <a:rPr lang="nb-NO" smtClean="0"/>
              <a:t>12.11.2018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511B262-626E-4B38-A4A4-1ACEFB306916}" type="slidenum">
              <a:rPr lang="nb-NO" smtClean="0"/>
              <a:t>‹#›</a:t>
            </a:fld>
            <a:endParaRPr lang="nb-NO"/>
          </a:p>
        </p:txBody>
      </p:sp>
    </p:spTree>
    <p:extLst>
      <p:ext uri="{BB962C8B-B14F-4D97-AF65-F5344CB8AC3E}">
        <p14:creationId xmlns:p14="http://schemas.microsoft.com/office/powerpoint/2010/main" val="3519645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C0807-3B8C-447B-A7D9-E4C601113AED}" type="datetimeFigureOut">
              <a:rPr lang="nb-NO" smtClean="0"/>
              <a:t>12.11.2018</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1B262-626E-4B38-A4A4-1ACEFB306916}" type="slidenum">
              <a:rPr lang="nb-NO" smtClean="0"/>
              <a:t>‹#›</a:t>
            </a:fld>
            <a:endParaRPr lang="nb-NO"/>
          </a:p>
        </p:txBody>
      </p:sp>
    </p:spTree>
    <p:extLst>
      <p:ext uri="{BB962C8B-B14F-4D97-AF65-F5344CB8AC3E}">
        <p14:creationId xmlns:p14="http://schemas.microsoft.com/office/powerpoint/2010/main" val="3550929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403123"/>
            <a:ext cx="9144000" cy="2202425"/>
          </a:xfrm>
        </p:spPr>
        <p:txBody>
          <a:bodyPr>
            <a:noAutofit/>
          </a:bodyPr>
          <a:lstStyle/>
          <a:p>
            <a:r>
              <a:rPr lang="nb-NO" b="1" dirty="0" smtClean="0">
                <a:solidFill>
                  <a:srgbClr val="00B0F0"/>
                </a:solidFill>
              </a:rPr>
              <a:t>Trivsel og godt arbeidsmiljø for elevene på skolen</a:t>
            </a:r>
            <a:endParaRPr lang="nb-NO" b="1" dirty="0">
              <a:solidFill>
                <a:srgbClr val="00B0F0"/>
              </a:solidFill>
            </a:endParaRPr>
          </a:p>
        </p:txBody>
      </p:sp>
      <p:sp>
        <p:nvSpPr>
          <p:cNvPr id="3" name="Undertittel 2"/>
          <p:cNvSpPr>
            <a:spLocks noGrp="1"/>
          </p:cNvSpPr>
          <p:nvPr>
            <p:ph type="subTitle" idx="1"/>
          </p:nvPr>
        </p:nvSpPr>
        <p:spPr>
          <a:xfrm>
            <a:off x="1524000" y="2890683"/>
            <a:ext cx="9144000" cy="3382297"/>
          </a:xfrm>
        </p:spPr>
        <p:txBody>
          <a:bodyPr>
            <a:normAutofit/>
          </a:bodyPr>
          <a:lstStyle/>
          <a:p>
            <a:r>
              <a:rPr lang="nb-NO" sz="3800" dirty="0" smtClean="0"/>
              <a:t>Hogne Mjelstad - miljøveileder</a:t>
            </a:r>
          </a:p>
          <a:p>
            <a:r>
              <a:rPr lang="nb-NO" sz="3800" dirty="0" smtClean="0"/>
              <a:t>og </a:t>
            </a:r>
          </a:p>
          <a:p>
            <a:r>
              <a:rPr lang="nb-NO" sz="3800" dirty="0" smtClean="0"/>
              <a:t>Jorunn Lokøy – helsesøster</a:t>
            </a:r>
          </a:p>
          <a:p>
            <a:endParaRPr lang="nb-NO" dirty="0" smtClean="0"/>
          </a:p>
          <a:p>
            <a:r>
              <a:rPr lang="nb-NO" sz="2600" dirty="0" smtClean="0"/>
              <a:t>16.Nov. 2018</a:t>
            </a:r>
          </a:p>
          <a:p>
            <a:r>
              <a:rPr lang="nb-NO" sz="2600" dirty="0" smtClean="0"/>
              <a:t>Askøy Kommune</a:t>
            </a:r>
            <a:endParaRPr lang="nb-NO" sz="2600" dirty="0"/>
          </a:p>
        </p:txBody>
      </p:sp>
    </p:spTree>
    <p:extLst>
      <p:ext uri="{BB962C8B-B14F-4D97-AF65-F5344CB8AC3E}">
        <p14:creationId xmlns:p14="http://schemas.microsoft.com/office/powerpoint/2010/main" val="2797148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Tilbakemelding etter besøket på Flesland</a:t>
            </a:r>
            <a:endParaRPr lang="nb-NO" dirty="0"/>
          </a:p>
        </p:txBody>
      </p:sp>
      <p:sp>
        <p:nvSpPr>
          <p:cNvPr id="3" name="Plassholder for innhold 2"/>
          <p:cNvSpPr>
            <a:spLocks noGrp="1"/>
          </p:cNvSpPr>
          <p:nvPr>
            <p:ph idx="1"/>
          </p:nvPr>
        </p:nvSpPr>
        <p:spPr>
          <a:xfrm>
            <a:off x="838200" y="1292468"/>
            <a:ext cx="10515600" cy="5345723"/>
          </a:xfrm>
        </p:spPr>
        <p:txBody>
          <a:bodyPr>
            <a:normAutofit fontScale="25000" lnSpcReduction="20000"/>
          </a:bodyPr>
          <a:lstStyle/>
          <a:p>
            <a:pPr marL="0" indent="0">
              <a:buNone/>
            </a:pPr>
            <a:r>
              <a:rPr lang="nb-NO" dirty="0"/>
              <a:t> </a:t>
            </a:r>
            <a:endParaRPr lang="nb-NO" sz="4300" dirty="0"/>
          </a:p>
          <a:p>
            <a:r>
              <a:rPr lang="nb-NO" sz="6400" dirty="0" smtClean="0"/>
              <a:t>Hvis </a:t>
            </a:r>
            <a:r>
              <a:rPr lang="nb-NO" sz="6400" dirty="0"/>
              <a:t>jeg skal være helt ærlig så tror jeg at det å være ung og syk slukner litt av det glimtet i øye man ellers finner hos barn. MEN, en dag som dette er virkelig en fyrstikk som lyser øynene deres opp igjen. Alle de flotte menneskene som var der fortjener virkelig litt krydder i hverdagen oftere</a:t>
            </a:r>
          </a:p>
          <a:p>
            <a:r>
              <a:rPr lang="nb-NO" sz="6400" dirty="0"/>
              <a:t>Skulle jeg ha beskrevet denne dagen med ett ord ville det ha vært mestringsfølelse. Jeg følte virkelig at jeg betydde noe da en liten gutt kom og ga meg en </a:t>
            </a:r>
            <a:r>
              <a:rPr lang="nb-NO" sz="6400" dirty="0" err="1"/>
              <a:t>hadeklem</a:t>
            </a:r>
            <a:r>
              <a:rPr lang="nb-NO" sz="6400" dirty="0"/>
              <a:t> på slutten av dagen. </a:t>
            </a:r>
          </a:p>
          <a:p>
            <a:r>
              <a:rPr lang="nb-NO" sz="6400" dirty="0" smtClean="0"/>
              <a:t>Jeg </a:t>
            </a:r>
            <a:r>
              <a:rPr lang="nb-NO" sz="6400" dirty="0"/>
              <a:t>fikk et så sterkt inntrykk av at jeg betydde noe, at jeg virkelig var verdt noe. Hver gang jeg forteller folk om denne dagen klarer jeg ikke annet enn å smile. </a:t>
            </a:r>
          </a:p>
          <a:p>
            <a:r>
              <a:rPr lang="nb-NO" sz="6400" dirty="0"/>
              <a:t> </a:t>
            </a:r>
            <a:r>
              <a:rPr lang="nb-NO" sz="6400" dirty="0" smtClean="0"/>
              <a:t>Tro </a:t>
            </a:r>
            <a:r>
              <a:rPr lang="nb-NO" sz="6400" dirty="0"/>
              <a:t>det eller ei så er jeg virkelig en veldig sjenert person og det å være den som må begynne nye samtaler, er jeg ikke så særlig glad i. MEN det at jeg hadde MOT nok til og flere ganger, tvinge meg selv til å spørre barn om de ville finne på noe, er noe jeg kommer til å leve på lenge. </a:t>
            </a:r>
          </a:p>
          <a:p>
            <a:r>
              <a:rPr lang="nb-NO" sz="6400" dirty="0"/>
              <a:t>På en måte så føler jeg at som </a:t>
            </a:r>
            <a:r>
              <a:rPr lang="nb-NO" sz="6400" dirty="0" smtClean="0"/>
              <a:t>UM </a:t>
            </a:r>
            <a:r>
              <a:rPr lang="nb-NO" sz="6400" dirty="0"/>
              <a:t>er det en del av mitt ansvar og vise hvordan man har MOT i hverdagen, og hvordan man er et godt forbilde. Når jeg tenker over det så er egentlig det gå ut av komfortsonen min, for at andre skal få det bedre ikke et problem. </a:t>
            </a:r>
          </a:p>
          <a:p>
            <a:r>
              <a:rPr lang="nb-NO" sz="6400" dirty="0" smtClean="0"/>
              <a:t>Så </a:t>
            </a:r>
            <a:r>
              <a:rPr lang="nb-NO" sz="6400" dirty="0"/>
              <a:t>alt i alt, at jeg klarte å ta dette ansvaret for at andre skal ha det gøy i «nuet» er noe jeg kommer til å ta med meg videre i livet. Det gikk helt fint å leke med nye barn og det gikk helt fint å snakke med foreldrene deres. Denne dagen og alle menneskene kommer virkelig til å være en stor inspirasjon til mine handlinger senere. </a:t>
            </a:r>
          </a:p>
          <a:p>
            <a:r>
              <a:rPr lang="nb-NO" sz="6400" dirty="0" smtClean="0"/>
              <a:t>Det </a:t>
            </a:r>
            <a:r>
              <a:rPr lang="nb-NO" sz="6400" dirty="0"/>
              <a:t>at hun var svak på utsiden men så sterk på innsiden gjorde virkelig et sterkt inntrykk på meg. Hun er rett og slett blitt en inspirasjon om å alltid være sterk og takknemlig. Jeg kunne helt ærlig ikke la være å la tårene renne da jeg kom hjem. </a:t>
            </a:r>
          </a:p>
          <a:p>
            <a:r>
              <a:rPr lang="nb-NO" sz="6400" dirty="0"/>
              <a:t>Vi tegnet, pratet og uansett hvor tungt det var for henne å gjøre ting så lagde hun nydelige kort til familien sin og var alltid positiv. Med nesten null energi, bruker hun det hun har på å spre glede til dem rundt henne</a:t>
            </a:r>
            <a:r>
              <a:rPr lang="nb-NO" sz="6400" dirty="0" smtClean="0"/>
              <a:t>.</a:t>
            </a:r>
            <a:endParaRPr lang="nb-NO" sz="6400" dirty="0"/>
          </a:p>
          <a:p>
            <a:r>
              <a:rPr lang="nb-NO" sz="6400" dirty="0"/>
              <a:t>En erfaring rikere er jeg virkelig. Jeg er blir kanskje aldri over 160, men mentalt så er dette virkelig med på å gjøre meg til verdens høyeste. </a:t>
            </a:r>
          </a:p>
        </p:txBody>
      </p:sp>
    </p:spTree>
    <p:extLst>
      <p:ext uri="{BB962C8B-B14F-4D97-AF65-F5344CB8AC3E}">
        <p14:creationId xmlns:p14="http://schemas.microsoft.com/office/powerpoint/2010/main" val="185565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latin typeface="Comic Sans MS" panose="030F0702030302020204" pitchFamily="66" charset="0"/>
              </a:rPr>
              <a:t>                      Takk for oss.</a:t>
            </a:r>
            <a:endParaRPr lang="nb-NO" dirty="0">
              <a:latin typeface="Comic Sans MS" panose="030F0702030302020204" pitchFamily="66" charset="0"/>
            </a:endParaRPr>
          </a:p>
        </p:txBody>
      </p:sp>
      <p:pic>
        <p:nvPicPr>
          <p:cNvPr id="4" name="Plassholder for innhol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0104" y="1282148"/>
            <a:ext cx="7871791" cy="5287617"/>
          </a:xfrm>
          <a:prstGeom prst="rect">
            <a:avLst/>
          </a:prstGeom>
        </p:spPr>
      </p:pic>
    </p:spTree>
    <p:extLst>
      <p:ext uri="{BB962C8B-B14F-4D97-AF65-F5344CB8AC3E}">
        <p14:creationId xmlns:p14="http://schemas.microsoft.com/office/powerpoint/2010/main" val="345246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05785" y="1318437"/>
            <a:ext cx="10228521" cy="3785652"/>
          </a:xfrm>
          <a:prstGeom prst="rect">
            <a:avLst/>
          </a:prstGeom>
        </p:spPr>
        <p:txBody>
          <a:bodyPr wrap="square">
            <a:spAutoFit/>
          </a:bodyPr>
          <a:lstStyle/>
          <a:p>
            <a:r>
              <a:rPr lang="nb-NO" sz="4800" dirty="0"/>
              <a:t>MÅL FOR ASKØYSKOLEN</a:t>
            </a:r>
          </a:p>
          <a:p>
            <a:r>
              <a:rPr lang="nb-NO" sz="4800" dirty="0"/>
              <a:t>Askøyskolen skal ha et positivt  læringsmiljø som er fritt for mobbing og som bidrar til elevens faglige og sosiale utvikling.</a:t>
            </a:r>
          </a:p>
        </p:txBody>
      </p:sp>
    </p:spTree>
    <p:extLst>
      <p:ext uri="{BB962C8B-B14F-4D97-AF65-F5344CB8AC3E}">
        <p14:creationId xmlns:p14="http://schemas.microsoft.com/office/powerpoint/2010/main" val="300676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solidFill>
                  <a:srgbClr val="00B0F0"/>
                </a:solidFill>
              </a:rPr>
              <a:t>SKOLENS FORPLIKTELSER</a:t>
            </a:r>
            <a:endParaRPr lang="nb-NO" dirty="0">
              <a:solidFill>
                <a:srgbClr val="00B0F0"/>
              </a:solidFill>
            </a:endParaRPr>
          </a:p>
        </p:txBody>
      </p:sp>
      <p:sp>
        <p:nvSpPr>
          <p:cNvPr id="3" name="Plassholder for innhold 2"/>
          <p:cNvSpPr>
            <a:spLocks noGrp="1"/>
          </p:cNvSpPr>
          <p:nvPr>
            <p:ph idx="1"/>
          </p:nvPr>
        </p:nvSpPr>
        <p:spPr/>
        <p:txBody>
          <a:bodyPr/>
          <a:lstStyle/>
          <a:p>
            <a:pPr marL="0" indent="0">
              <a:buNone/>
            </a:pPr>
            <a:r>
              <a:rPr lang="nb-NO" dirty="0" smtClean="0"/>
              <a:t>Det vi skal ha fokus på er hvordan vi har brukt MOT programmet og Trivselsprogrammet i skolen</a:t>
            </a:r>
          </a:p>
          <a:p>
            <a:pPr marL="0" indent="0">
              <a:buNone/>
            </a:pPr>
            <a:endParaRPr lang="nb-NO" dirty="0"/>
          </a:p>
          <a:p>
            <a:pPr marL="0" indent="0">
              <a:buNone/>
            </a:pPr>
            <a:r>
              <a:rPr lang="nb-NO" dirty="0" smtClean="0"/>
              <a:t>MOT – et holdningsprogram som skal hjelpe ungdommer til å ta gode valg</a:t>
            </a:r>
          </a:p>
          <a:p>
            <a:pPr marL="0" indent="0">
              <a:buNone/>
            </a:pPr>
            <a:endParaRPr lang="nb-NO" dirty="0"/>
          </a:p>
          <a:p>
            <a:pPr marL="0" indent="0">
              <a:buNone/>
            </a:pPr>
            <a:r>
              <a:rPr lang="nb-NO" dirty="0" smtClean="0"/>
              <a:t>TL – Trivselsprogrammet. Mottoet er at alle skal med.</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374872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dirty="0" smtClean="0">
                <a:solidFill>
                  <a:srgbClr val="00B0F0"/>
                </a:solidFill>
              </a:rPr>
              <a:t>TRIVSEL</a:t>
            </a:r>
            <a:endParaRPr lang="nb-NO" dirty="0">
              <a:solidFill>
                <a:srgbClr val="00B0F0"/>
              </a:solidFill>
            </a:endParaRPr>
          </a:p>
        </p:txBody>
      </p:sp>
      <p:sp>
        <p:nvSpPr>
          <p:cNvPr id="3" name="Plassholder for innhold 2"/>
          <p:cNvSpPr>
            <a:spLocks noGrp="1"/>
          </p:cNvSpPr>
          <p:nvPr>
            <p:ph idx="1"/>
          </p:nvPr>
        </p:nvSpPr>
        <p:spPr/>
        <p:txBody>
          <a:bodyPr/>
          <a:lstStyle/>
          <a:p>
            <a:pPr marL="0" lvl="0" indent="0">
              <a:buNone/>
            </a:pPr>
            <a:r>
              <a:rPr lang="nb-NO" dirty="0" smtClean="0">
                <a:solidFill>
                  <a:prstClr val="black"/>
                </a:solidFill>
              </a:rPr>
              <a:t>Hele </a:t>
            </a:r>
            <a:r>
              <a:rPr lang="nb-NO" dirty="0">
                <a:solidFill>
                  <a:prstClr val="black"/>
                </a:solidFill>
              </a:rPr>
              <a:t>personalet må være engasjert</a:t>
            </a:r>
          </a:p>
          <a:p>
            <a:pPr marL="0" lvl="0" indent="0">
              <a:buNone/>
            </a:pPr>
            <a:endParaRPr lang="nb-NO" dirty="0">
              <a:solidFill>
                <a:prstClr val="black"/>
              </a:solidFill>
            </a:endParaRPr>
          </a:p>
          <a:p>
            <a:pPr marL="0" lvl="0" indent="0">
              <a:buNone/>
            </a:pPr>
            <a:r>
              <a:rPr lang="nb-NO" dirty="0">
                <a:solidFill>
                  <a:prstClr val="black"/>
                </a:solidFill>
              </a:rPr>
              <a:t>Vi må være glad i ungdom når vi skal jobbe med dem</a:t>
            </a:r>
          </a:p>
          <a:p>
            <a:pPr marL="0" lvl="0" indent="0">
              <a:buNone/>
            </a:pPr>
            <a:endParaRPr lang="nb-NO" dirty="0">
              <a:solidFill>
                <a:prstClr val="black"/>
              </a:solidFill>
            </a:endParaRPr>
          </a:p>
          <a:p>
            <a:pPr marL="0" lvl="0" indent="0">
              <a:buNone/>
            </a:pPr>
            <a:r>
              <a:rPr lang="nb-NO" dirty="0">
                <a:solidFill>
                  <a:prstClr val="black"/>
                </a:solidFill>
              </a:rPr>
              <a:t>Elever lærer best når de mestrer og føler seg inkludert</a:t>
            </a:r>
          </a:p>
          <a:p>
            <a:endParaRPr lang="nb-NO" dirty="0"/>
          </a:p>
        </p:txBody>
      </p:sp>
    </p:spTree>
    <p:extLst>
      <p:ext uri="{BB962C8B-B14F-4D97-AF65-F5344CB8AC3E}">
        <p14:creationId xmlns:p14="http://schemas.microsoft.com/office/powerpoint/2010/main" val="345390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1981951" y="366181"/>
            <a:ext cx="8229600" cy="6113588"/>
          </a:xfrm>
          <a:prstGeom prst="rect">
            <a:avLst/>
          </a:prstGeom>
        </p:spPr>
      </p:pic>
    </p:spTree>
    <p:extLst>
      <p:ext uri="{BB962C8B-B14F-4D97-AF65-F5344CB8AC3E}">
        <p14:creationId xmlns:p14="http://schemas.microsoft.com/office/powerpoint/2010/main" val="163856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solidFill>
                  <a:srgbClr val="00B0F0"/>
                </a:solidFill>
              </a:rPr>
              <a:t>Tillit og oppgaver</a:t>
            </a:r>
            <a:endParaRPr lang="nb-NO" dirty="0">
              <a:solidFill>
                <a:srgbClr val="00B0F0"/>
              </a:solidFill>
            </a:endParaRPr>
          </a:p>
        </p:txBody>
      </p:sp>
      <p:sp>
        <p:nvSpPr>
          <p:cNvPr id="3" name="Plassholder for innhold 2"/>
          <p:cNvSpPr>
            <a:spLocks noGrp="1"/>
          </p:cNvSpPr>
          <p:nvPr>
            <p:ph idx="1"/>
          </p:nvPr>
        </p:nvSpPr>
        <p:spPr/>
        <p:txBody>
          <a:bodyPr/>
          <a:lstStyle/>
          <a:p>
            <a:r>
              <a:rPr lang="nb-NO" dirty="0" smtClean="0"/>
              <a:t>Opplever at ungdom blir glad av å føle seg nyttig</a:t>
            </a:r>
          </a:p>
          <a:p>
            <a:endParaRPr lang="nb-NO" dirty="0"/>
          </a:p>
          <a:p>
            <a:r>
              <a:rPr lang="nb-NO" dirty="0" smtClean="0"/>
              <a:t>De vokser med oppgaver  - opplever mestring – bruk for dem</a:t>
            </a:r>
          </a:p>
          <a:p>
            <a:endParaRPr lang="nb-NO" dirty="0"/>
          </a:p>
          <a:p>
            <a:r>
              <a:rPr lang="nb-NO" dirty="0" smtClean="0"/>
              <a:t>Viktig å ha forventninger til dem</a:t>
            </a:r>
          </a:p>
          <a:p>
            <a:endParaRPr lang="nb-NO" dirty="0"/>
          </a:p>
          <a:p>
            <a:r>
              <a:rPr lang="nb-NO" dirty="0" smtClean="0"/>
              <a:t>Ung til ung formidling</a:t>
            </a:r>
            <a:endParaRPr lang="nb-NO" dirty="0"/>
          </a:p>
        </p:txBody>
      </p:sp>
    </p:spTree>
    <p:extLst>
      <p:ext uri="{BB962C8B-B14F-4D97-AF65-F5344CB8AC3E}">
        <p14:creationId xmlns:p14="http://schemas.microsoft.com/office/powerpoint/2010/main" val="152782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solidFill>
                  <a:srgbClr val="00B0F0"/>
                </a:solidFill>
              </a:rPr>
              <a:t>Foreldremedvirkning</a:t>
            </a:r>
            <a:endParaRPr lang="nb-NO" dirty="0">
              <a:solidFill>
                <a:srgbClr val="00B0F0"/>
              </a:solidFill>
            </a:endParaRPr>
          </a:p>
        </p:txBody>
      </p:sp>
      <p:sp>
        <p:nvSpPr>
          <p:cNvPr id="3" name="Plassholder for innhold 2"/>
          <p:cNvSpPr>
            <a:spLocks noGrp="1"/>
          </p:cNvSpPr>
          <p:nvPr>
            <p:ph idx="1"/>
          </p:nvPr>
        </p:nvSpPr>
        <p:spPr/>
        <p:txBody>
          <a:bodyPr/>
          <a:lstStyle/>
          <a:p>
            <a:endParaRPr lang="nb-NO" dirty="0" smtClean="0"/>
          </a:p>
          <a:p>
            <a:r>
              <a:rPr lang="nb-NO" dirty="0" smtClean="0"/>
              <a:t>MOT programmet har foreldremøter</a:t>
            </a:r>
          </a:p>
          <a:p>
            <a:endParaRPr lang="nb-NO" dirty="0"/>
          </a:p>
          <a:p>
            <a:r>
              <a:rPr lang="nb-NO" dirty="0" smtClean="0"/>
              <a:t>Frivillige arrangementer</a:t>
            </a:r>
          </a:p>
          <a:p>
            <a:endParaRPr lang="nb-NO" dirty="0" smtClean="0"/>
          </a:p>
          <a:p>
            <a:endParaRPr lang="nb-NO" dirty="0"/>
          </a:p>
        </p:txBody>
      </p:sp>
    </p:spTree>
    <p:extLst>
      <p:ext uri="{BB962C8B-B14F-4D97-AF65-F5344CB8AC3E}">
        <p14:creationId xmlns:p14="http://schemas.microsoft.com/office/powerpoint/2010/main" val="204816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031" y="384123"/>
            <a:ext cx="9337431" cy="6274887"/>
          </a:xfrm>
          <a:prstGeom prst="rect">
            <a:avLst/>
          </a:prstGeom>
        </p:spPr>
      </p:pic>
    </p:spTree>
    <p:extLst>
      <p:ext uri="{BB962C8B-B14F-4D97-AF65-F5344CB8AC3E}">
        <p14:creationId xmlns:p14="http://schemas.microsoft.com/office/powerpoint/2010/main" val="765548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2000" y="381000"/>
            <a:ext cx="8128000" cy="6096000"/>
          </a:xfrm>
          <a:prstGeom prst="rect">
            <a:avLst/>
          </a:prstGeom>
        </p:spPr>
      </p:pic>
    </p:spTree>
    <p:extLst>
      <p:ext uri="{BB962C8B-B14F-4D97-AF65-F5344CB8AC3E}">
        <p14:creationId xmlns:p14="http://schemas.microsoft.com/office/powerpoint/2010/main" val="212790569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701</Words>
  <Application>Microsoft Office PowerPoint</Application>
  <PresentationFormat>Egendefinert</PresentationFormat>
  <Paragraphs>70</Paragraphs>
  <Slides>11</Slides>
  <Notes>9</Notes>
  <HiddenSlides>0</HiddenSlides>
  <MMClips>0</MMClips>
  <ScaleCrop>false</ScaleCrop>
  <HeadingPairs>
    <vt:vector size="4" baseType="variant">
      <vt:variant>
        <vt:lpstr>Tema</vt:lpstr>
      </vt:variant>
      <vt:variant>
        <vt:i4>1</vt:i4>
      </vt:variant>
      <vt:variant>
        <vt:lpstr>Lysbildetitler</vt:lpstr>
      </vt:variant>
      <vt:variant>
        <vt:i4>11</vt:i4>
      </vt:variant>
    </vt:vector>
  </HeadingPairs>
  <TitlesOfParts>
    <vt:vector size="12" baseType="lpstr">
      <vt:lpstr>Office-tema</vt:lpstr>
      <vt:lpstr>Trivsel og godt arbeidsmiljø for elevene på skolen</vt:lpstr>
      <vt:lpstr>PowerPoint-presentasjon</vt:lpstr>
      <vt:lpstr>SKOLENS FORPLIKTELSER</vt:lpstr>
      <vt:lpstr>TRIVSEL</vt:lpstr>
      <vt:lpstr>PowerPoint-presentasjon</vt:lpstr>
      <vt:lpstr>Tillit og oppgaver</vt:lpstr>
      <vt:lpstr>Foreldremedvirkning</vt:lpstr>
      <vt:lpstr>PowerPoint-presentasjon</vt:lpstr>
      <vt:lpstr>PowerPoint-presentasjon</vt:lpstr>
      <vt:lpstr>Tilbakemelding etter besøket på Flesland</vt:lpstr>
      <vt:lpstr>                      Takk for oss.</vt:lpstr>
    </vt:vector>
  </TitlesOfParts>
  <Company>Askøy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Trivsel og godt arbeidsmiljø for elevene på skolen</dc:title>
  <dc:creator>Jorunn Lokøy</dc:creator>
  <cp:lastModifiedBy>Monica Johannesen Mørk</cp:lastModifiedBy>
  <cp:revision>43</cp:revision>
  <dcterms:created xsi:type="dcterms:W3CDTF">2018-09-24T14:17:19Z</dcterms:created>
  <dcterms:modified xsi:type="dcterms:W3CDTF">2018-11-12T13:01:03Z</dcterms:modified>
</cp:coreProperties>
</file>